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77"/>
  </p:notesMasterIdLst>
  <p:handoutMasterIdLst>
    <p:handoutMasterId r:id="rId78"/>
  </p:handoutMasterIdLst>
  <p:sldIdLst>
    <p:sldId id="372" r:id="rId2"/>
    <p:sldId id="374" r:id="rId3"/>
    <p:sldId id="421" r:id="rId4"/>
    <p:sldId id="418" r:id="rId5"/>
    <p:sldId id="423" r:id="rId6"/>
    <p:sldId id="424" r:id="rId7"/>
    <p:sldId id="425" r:id="rId8"/>
    <p:sldId id="419" r:id="rId9"/>
    <p:sldId id="426" r:id="rId10"/>
    <p:sldId id="422" r:id="rId11"/>
    <p:sldId id="375" r:id="rId12"/>
    <p:sldId id="376" r:id="rId13"/>
    <p:sldId id="435" r:id="rId14"/>
    <p:sldId id="377" r:id="rId15"/>
    <p:sldId id="378" r:id="rId16"/>
    <p:sldId id="379" r:id="rId17"/>
    <p:sldId id="403" r:id="rId18"/>
    <p:sldId id="430" r:id="rId19"/>
    <p:sldId id="411" r:id="rId20"/>
    <p:sldId id="408" r:id="rId21"/>
    <p:sldId id="409" r:id="rId22"/>
    <p:sldId id="410" r:id="rId23"/>
    <p:sldId id="413" r:id="rId24"/>
    <p:sldId id="429" r:id="rId25"/>
    <p:sldId id="414" r:id="rId26"/>
    <p:sldId id="415" r:id="rId27"/>
    <p:sldId id="427" r:id="rId28"/>
    <p:sldId id="428" r:id="rId29"/>
    <p:sldId id="401" r:id="rId30"/>
    <p:sldId id="436" r:id="rId31"/>
    <p:sldId id="383" r:id="rId32"/>
    <p:sldId id="387" r:id="rId33"/>
    <p:sldId id="400" r:id="rId34"/>
    <p:sldId id="386" r:id="rId35"/>
    <p:sldId id="388" r:id="rId36"/>
    <p:sldId id="390" r:id="rId37"/>
    <p:sldId id="391" r:id="rId38"/>
    <p:sldId id="392" r:id="rId39"/>
    <p:sldId id="393" r:id="rId40"/>
    <p:sldId id="394" r:id="rId41"/>
    <p:sldId id="395" r:id="rId42"/>
    <p:sldId id="399" r:id="rId43"/>
    <p:sldId id="396" r:id="rId44"/>
    <p:sldId id="397" r:id="rId45"/>
    <p:sldId id="398" r:id="rId46"/>
    <p:sldId id="402" r:id="rId47"/>
    <p:sldId id="380" r:id="rId48"/>
    <p:sldId id="381" r:id="rId49"/>
    <p:sldId id="354" r:id="rId50"/>
    <p:sldId id="328" r:id="rId51"/>
    <p:sldId id="344" r:id="rId52"/>
    <p:sldId id="346" r:id="rId53"/>
    <p:sldId id="370" r:id="rId54"/>
    <p:sldId id="443" r:id="rId55"/>
    <p:sldId id="432" r:id="rId56"/>
    <p:sldId id="416" r:id="rId57"/>
    <p:sldId id="431" r:id="rId58"/>
    <p:sldId id="439" r:id="rId59"/>
    <p:sldId id="438" r:id="rId60"/>
    <p:sldId id="437" r:id="rId61"/>
    <p:sldId id="453" r:id="rId62"/>
    <p:sldId id="440" r:id="rId63"/>
    <p:sldId id="444" r:id="rId64"/>
    <p:sldId id="445" r:id="rId65"/>
    <p:sldId id="446" r:id="rId66"/>
    <p:sldId id="447" r:id="rId67"/>
    <p:sldId id="448" r:id="rId68"/>
    <p:sldId id="441" r:id="rId69"/>
    <p:sldId id="442" r:id="rId70"/>
    <p:sldId id="449" r:id="rId71"/>
    <p:sldId id="450" r:id="rId72"/>
    <p:sldId id="451" r:id="rId73"/>
    <p:sldId id="452" r:id="rId74"/>
    <p:sldId id="433" r:id="rId75"/>
    <p:sldId id="285" r:id="rId76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8B954"/>
    <a:srgbClr val="BE4B48"/>
    <a:srgbClr val="4A7EBB"/>
    <a:srgbClr val="7D6078"/>
    <a:srgbClr val="D7E7F5"/>
    <a:srgbClr val="BCD6EE"/>
    <a:srgbClr val="D9DFF3"/>
    <a:srgbClr val="96969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8" autoAdjust="0"/>
    <p:restoredTop sz="86425" autoAdjust="0"/>
  </p:normalViewPr>
  <p:slideViewPr>
    <p:cSldViewPr>
      <p:cViewPr varScale="1">
        <p:scale>
          <a:sx n="56" d="100"/>
          <a:sy n="56" d="100"/>
        </p:scale>
        <p:origin x="-81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4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35542;&#25991;&#30456;&#38364;\&#38620;&#19971;&#38620;&#20843;&#30340;&#36039;&#26009;\&#27833;&#20729;&#35079;&#38620;&#24230;&#20998;&#2651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gg\RFD31~4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gg\RFD41~5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gg\RFD51~6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4171;&#25945;&#25480;&#20570;&#20107;\&#19977;&#22283;&#28436;&#32681;\&#19977;&#22283;&#28436;&#32681;(1~10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4171;&#25945;&#25480;&#20570;&#20107;\&#19977;&#22283;&#28436;&#32681;\&#19977;&#22283;&#28436;&#32681;(11~20)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4171;&#25945;&#25480;&#20570;&#20107;\&#19977;&#22283;&#28436;&#32681;\&#19977;&#22283;&#28436;&#32681;(21~30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tzeng\Desktop\images\flat_ebloa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4171;&#25945;&#25480;&#20570;&#20107;\h7n9\h7n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6032;&#22686;%20Microsoft%20Excel%20&#24037;&#20316;&#3492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6032;&#22686;%20Microsoft%20Excel%20&#24037;&#20316;&#3492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&#26032;&#22686;%20Microsoft%20Excel%20&#24037;&#20316;&#3492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gg\RFD1~1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gg\RFD11~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fe\Desktop\gg\RFD21~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7.2182852143482079E-2"/>
          <c:y val="6.5289442986293383E-2"/>
          <c:w val="0.91286034683704709"/>
          <c:h val="0.90645815106445027"/>
        </c:manualLayout>
      </c:layout>
      <c:lineChart>
        <c:grouping val="standard"/>
        <c:ser>
          <c:idx val="0"/>
          <c:order val="0"/>
          <c:spPr>
            <a:ln w="12700"/>
          </c:spPr>
          <c:marker>
            <c:symbol val="none"/>
          </c:marker>
          <c:dPt>
            <c:idx val="1"/>
            <c:spPr>
              <a:ln w="12700">
                <a:solidFill>
                  <a:srgbClr val="FF0000"/>
                </a:solidFill>
              </a:ln>
            </c:spPr>
          </c:dPt>
          <c:dPt>
            <c:idx val="2"/>
            <c:spPr>
              <a:ln w="12700">
                <a:solidFill>
                  <a:srgbClr val="FF0000"/>
                </a:solidFill>
              </a:ln>
            </c:spPr>
          </c:dPt>
          <c:dPt>
            <c:idx val="3"/>
            <c:spPr>
              <a:ln w="12700">
                <a:solidFill>
                  <a:srgbClr val="FF0000"/>
                </a:solidFill>
              </a:ln>
            </c:spPr>
          </c:dPt>
          <c:dPt>
            <c:idx val="7"/>
            <c:spPr>
              <a:ln w="12700">
                <a:solidFill>
                  <a:srgbClr val="FF0000"/>
                </a:solidFill>
              </a:ln>
            </c:spPr>
          </c:dPt>
          <c:dPt>
            <c:idx val="8"/>
            <c:spPr>
              <a:ln w="12700">
                <a:solidFill>
                  <a:srgbClr val="FF0000"/>
                </a:solidFill>
              </a:ln>
            </c:spPr>
          </c:dPt>
          <c:dPt>
            <c:idx val="12"/>
            <c:spPr>
              <a:ln w="12700">
                <a:solidFill>
                  <a:srgbClr val="FF0000"/>
                </a:solidFill>
              </a:ln>
            </c:spPr>
          </c:dPt>
          <c:dPt>
            <c:idx val="13"/>
            <c:spPr>
              <a:ln w="12700">
                <a:solidFill>
                  <a:srgbClr val="FF0000"/>
                </a:solidFill>
              </a:ln>
            </c:spPr>
          </c:dPt>
          <c:dPt>
            <c:idx val="17"/>
            <c:spPr>
              <a:ln w="12700">
                <a:solidFill>
                  <a:srgbClr val="FF0000"/>
                </a:solidFill>
              </a:ln>
            </c:spPr>
          </c:dPt>
          <c:dPt>
            <c:idx val="18"/>
            <c:spPr>
              <a:ln w="12700">
                <a:solidFill>
                  <a:srgbClr val="FF0000"/>
                </a:solidFill>
              </a:ln>
            </c:spPr>
          </c:dPt>
          <c:dPt>
            <c:idx val="20"/>
            <c:spPr>
              <a:ln w="12700">
                <a:solidFill>
                  <a:srgbClr val="FF0000"/>
                </a:solidFill>
              </a:ln>
            </c:spPr>
          </c:dPt>
          <c:dPt>
            <c:idx val="21"/>
            <c:spPr>
              <a:ln w="12700">
                <a:solidFill>
                  <a:srgbClr val="FF0000"/>
                </a:solidFill>
              </a:ln>
            </c:spPr>
          </c:dPt>
          <c:dPt>
            <c:idx val="22"/>
            <c:spPr>
              <a:ln w="12700">
                <a:solidFill>
                  <a:srgbClr val="FF0000"/>
                </a:solidFill>
              </a:ln>
            </c:spPr>
          </c:dPt>
          <c:dPt>
            <c:idx val="23"/>
            <c:spPr>
              <a:ln w="12700">
                <a:solidFill>
                  <a:srgbClr val="FF0000"/>
                </a:solidFill>
              </a:ln>
            </c:spPr>
          </c:dPt>
          <c:dPt>
            <c:idx val="25"/>
            <c:spPr>
              <a:ln w="12700">
                <a:solidFill>
                  <a:srgbClr val="FF0000"/>
                </a:solidFill>
              </a:ln>
            </c:spPr>
          </c:dPt>
          <c:dPt>
            <c:idx val="26"/>
            <c:spPr>
              <a:ln w="12700">
                <a:solidFill>
                  <a:srgbClr val="FF0000"/>
                </a:solidFill>
              </a:ln>
            </c:spPr>
          </c:dPt>
          <c:dPt>
            <c:idx val="27"/>
            <c:spPr>
              <a:ln w="12700">
                <a:solidFill>
                  <a:srgbClr val="FF0000"/>
                </a:solidFill>
              </a:ln>
            </c:spPr>
          </c:dPt>
          <c:dPt>
            <c:idx val="36"/>
            <c:spPr>
              <a:ln w="12700">
                <a:solidFill>
                  <a:srgbClr val="FF0000"/>
                </a:solidFill>
              </a:ln>
            </c:spPr>
          </c:dPt>
          <c:dPt>
            <c:idx val="37"/>
            <c:spPr>
              <a:ln w="12700">
                <a:solidFill>
                  <a:srgbClr val="FF0000"/>
                </a:solidFill>
              </a:ln>
            </c:spPr>
          </c:dPt>
          <c:dPt>
            <c:idx val="43"/>
            <c:spPr>
              <a:ln w="12700">
                <a:solidFill>
                  <a:srgbClr val="FF0000"/>
                </a:solidFill>
              </a:ln>
            </c:spPr>
          </c:dPt>
          <c:dPt>
            <c:idx val="44"/>
            <c:spPr>
              <a:ln w="12700">
                <a:solidFill>
                  <a:srgbClr val="FF0000"/>
                </a:solidFill>
              </a:ln>
            </c:spPr>
          </c:dPt>
          <c:dPt>
            <c:idx val="45"/>
            <c:spPr>
              <a:ln w="12700">
                <a:solidFill>
                  <a:srgbClr val="FF0000"/>
                </a:solidFill>
              </a:ln>
            </c:spPr>
          </c:dPt>
          <c:dPt>
            <c:idx val="46"/>
            <c:spPr>
              <a:ln w="12700">
                <a:solidFill>
                  <a:srgbClr val="FF0000"/>
                </a:solidFill>
              </a:ln>
            </c:spPr>
          </c:dPt>
          <c:dPt>
            <c:idx val="47"/>
            <c:spPr>
              <a:ln w="12700">
                <a:solidFill>
                  <a:srgbClr val="FF0000"/>
                </a:solidFill>
              </a:ln>
            </c:spPr>
          </c:dPt>
          <c:dPt>
            <c:idx val="48"/>
            <c:spPr>
              <a:ln w="12700">
                <a:solidFill>
                  <a:srgbClr val="FF0000"/>
                </a:solidFill>
              </a:ln>
            </c:spPr>
          </c:dPt>
          <c:dPt>
            <c:idx val="52"/>
            <c:spPr>
              <a:ln w="12700">
                <a:solidFill>
                  <a:srgbClr val="FF0000"/>
                </a:solidFill>
              </a:ln>
            </c:spPr>
          </c:dPt>
          <c:val>
            <c:numRef>
              <c:f>工作表1!$A$1:$A$53</c:f>
              <c:numCache>
                <c:formatCode>General</c:formatCode>
                <c:ptCount val="53"/>
                <c:pt idx="0">
                  <c:v>107.64999999999999</c:v>
                </c:pt>
                <c:pt idx="1">
                  <c:v>107.233</c:v>
                </c:pt>
                <c:pt idx="2">
                  <c:v>106.262</c:v>
                </c:pt>
                <c:pt idx="3">
                  <c:v>104.88800000000001</c:v>
                </c:pt>
                <c:pt idx="4">
                  <c:v>106.908</c:v>
                </c:pt>
                <c:pt idx="5">
                  <c:v>108.58199999999999</c:v>
                </c:pt>
                <c:pt idx="6">
                  <c:v>108.786</c:v>
                </c:pt>
                <c:pt idx="7">
                  <c:v>106.66</c:v>
                </c:pt>
                <c:pt idx="8">
                  <c:v>105.27800000000001</c:v>
                </c:pt>
                <c:pt idx="9">
                  <c:v>106.604</c:v>
                </c:pt>
                <c:pt idx="10">
                  <c:v>107.08199999999999</c:v>
                </c:pt>
                <c:pt idx="11">
                  <c:v>111.206</c:v>
                </c:pt>
                <c:pt idx="12">
                  <c:v>109.94800000000002</c:v>
                </c:pt>
                <c:pt idx="13">
                  <c:v>108.53</c:v>
                </c:pt>
                <c:pt idx="14">
                  <c:v>108.614</c:v>
                </c:pt>
                <c:pt idx="15">
                  <c:v>110.226</c:v>
                </c:pt>
                <c:pt idx="16">
                  <c:v>113.806</c:v>
                </c:pt>
                <c:pt idx="17">
                  <c:v>112.13</c:v>
                </c:pt>
                <c:pt idx="18">
                  <c:v>110.38</c:v>
                </c:pt>
                <c:pt idx="19">
                  <c:v>111.79600000000002</c:v>
                </c:pt>
                <c:pt idx="20">
                  <c:v>109.9</c:v>
                </c:pt>
                <c:pt idx="21">
                  <c:v>106.502</c:v>
                </c:pt>
                <c:pt idx="22">
                  <c:v>101.9</c:v>
                </c:pt>
                <c:pt idx="23">
                  <c:v>100.568</c:v>
                </c:pt>
                <c:pt idx="24">
                  <c:v>101.33799999999999</c:v>
                </c:pt>
                <c:pt idx="25">
                  <c:v>96.866</c:v>
                </c:pt>
                <c:pt idx="26">
                  <c:v>96.346000000000004</c:v>
                </c:pt>
                <c:pt idx="27">
                  <c:v>91.343999999999994</c:v>
                </c:pt>
                <c:pt idx="28">
                  <c:v>92.881999999999991</c:v>
                </c:pt>
                <c:pt idx="29">
                  <c:v>96.031999999999996</c:v>
                </c:pt>
                <c:pt idx="30">
                  <c:v>96.458000000000013</c:v>
                </c:pt>
                <c:pt idx="31">
                  <c:v>102.62599999999998</c:v>
                </c:pt>
                <c:pt idx="32">
                  <c:v>104.08</c:v>
                </c:pt>
                <c:pt idx="33">
                  <c:v>107.194</c:v>
                </c:pt>
                <c:pt idx="34">
                  <c:v>108.986</c:v>
                </c:pt>
                <c:pt idx="35">
                  <c:v>115.56399999999999</c:v>
                </c:pt>
                <c:pt idx="36">
                  <c:v>115.26</c:v>
                </c:pt>
                <c:pt idx="37">
                  <c:v>115.568</c:v>
                </c:pt>
                <c:pt idx="38">
                  <c:v>118.31399999999999</c:v>
                </c:pt>
                <c:pt idx="39">
                  <c:v>121.084</c:v>
                </c:pt>
                <c:pt idx="40">
                  <c:v>122.018</c:v>
                </c:pt>
                <c:pt idx="41">
                  <c:v>122.874</c:v>
                </c:pt>
                <c:pt idx="42">
                  <c:v>123.59399999999999</c:v>
                </c:pt>
                <c:pt idx="43">
                  <c:v>122.08</c:v>
                </c:pt>
                <c:pt idx="44">
                  <c:v>121.256</c:v>
                </c:pt>
                <c:pt idx="45">
                  <c:v>119.37599999999998</c:v>
                </c:pt>
                <c:pt idx="46">
                  <c:v>116.254</c:v>
                </c:pt>
                <c:pt idx="47">
                  <c:v>113.71000000000002</c:v>
                </c:pt>
                <c:pt idx="48">
                  <c:v>109.61</c:v>
                </c:pt>
                <c:pt idx="49">
                  <c:v>109.042</c:v>
                </c:pt>
                <c:pt idx="50">
                  <c:v>109.666</c:v>
                </c:pt>
                <c:pt idx="51">
                  <c:v>110.474</c:v>
                </c:pt>
                <c:pt idx="52">
                  <c:v>107.88800000000001</c:v>
                </c:pt>
              </c:numCache>
            </c:numRef>
          </c:val>
        </c:ser>
        <c:marker val="1"/>
        <c:axId val="71503872"/>
        <c:axId val="71505408"/>
      </c:lineChart>
      <c:catAx>
        <c:axId val="71503872"/>
        <c:scaling>
          <c:orientation val="minMax"/>
        </c:scaling>
        <c:delete val="1"/>
        <c:axPos val="b"/>
        <c:tickLblPos val="none"/>
        <c:crossAx val="71505408"/>
        <c:crosses val="autoZero"/>
        <c:auto val="1"/>
        <c:lblAlgn val="ctr"/>
        <c:lblOffset val="100"/>
      </c:catAx>
      <c:valAx>
        <c:axId val="71505408"/>
        <c:scaling>
          <c:orientation val="minMax"/>
        </c:scaling>
        <c:axPos val="l"/>
        <c:majorGridlines/>
        <c:numFmt formatCode="General" sourceLinked="1"/>
        <c:tickLblPos val="nextTo"/>
        <c:crossAx val="71503872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8.9940476190476265E-2"/>
          <c:y val="3.1291326053377595E-2"/>
          <c:w val="0.87236111111111114"/>
          <c:h val="0.87272964294289923"/>
        </c:manualLayout>
      </c:layout>
      <c:lineChart>
        <c:grouping val="standard"/>
        <c:ser>
          <c:idx val="0"/>
          <c:order val="0"/>
          <c:tx>
            <c:v>紅樓夢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'[RFD31~40.xlsx]工作表1'!$A$1:$CEY$1</c:f>
              <c:numCache>
                <c:formatCode>General</c:formatCode>
                <c:ptCount val="2183"/>
                <c:pt idx="0">
                  <c:v>0.99492924217659084</c:v>
                </c:pt>
                <c:pt idx="1">
                  <c:v>0.994808596242995</c:v>
                </c:pt>
                <c:pt idx="2">
                  <c:v>0.99473182681063199</c:v>
                </c:pt>
                <c:pt idx="3">
                  <c:v>0.99461119738415504</c:v>
                </c:pt>
                <c:pt idx="4">
                  <c:v>0.99488536976067043</c:v>
                </c:pt>
                <c:pt idx="5">
                  <c:v>0.99461119738415504</c:v>
                </c:pt>
                <c:pt idx="6">
                  <c:v>0.9941945551363095</c:v>
                </c:pt>
                <c:pt idx="7">
                  <c:v>0.99473182681063199</c:v>
                </c:pt>
                <c:pt idx="8">
                  <c:v>0.994808596242995</c:v>
                </c:pt>
                <c:pt idx="9">
                  <c:v>0.99443575440352705</c:v>
                </c:pt>
                <c:pt idx="10">
                  <c:v>0.994567334638779</c:v>
                </c:pt>
                <c:pt idx="11">
                  <c:v>0.99468796039762031</c:v>
                </c:pt>
                <c:pt idx="12">
                  <c:v>0.99461119738415504</c:v>
                </c:pt>
                <c:pt idx="13">
                  <c:v>0.99500602211491951</c:v>
                </c:pt>
                <c:pt idx="14">
                  <c:v>0.99488536976067043</c:v>
                </c:pt>
                <c:pt idx="15">
                  <c:v>0.99473182681063199</c:v>
                </c:pt>
                <c:pt idx="16">
                  <c:v>0.99473182681063199</c:v>
                </c:pt>
                <c:pt idx="17">
                  <c:v>0.99473182681063199</c:v>
                </c:pt>
                <c:pt idx="18">
                  <c:v>0.99518153446248103</c:v>
                </c:pt>
                <c:pt idx="19">
                  <c:v>0.99452347322693557</c:v>
                </c:pt>
                <c:pt idx="20">
                  <c:v>0.99452347322693557</c:v>
                </c:pt>
                <c:pt idx="21">
                  <c:v>0.99452347322693557</c:v>
                </c:pt>
                <c:pt idx="22">
                  <c:v>0.99473182681063199</c:v>
                </c:pt>
                <c:pt idx="23">
                  <c:v>0.994808596242995</c:v>
                </c:pt>
                <c:pt idx="24">
                  <c:v>0.99492924217659084</c:v>
                </c:pt>
                <c:pt idx="25">
                  <c:v>0.99503892905369851</c:v>
                </c:pt>
                <c:pt idx="26">
                  <c:v>0.99465506146314553</c:v>
                </c:pt>
                <c:pt idx="27">
                  <c:v>0.9948524663242535</c:v>
                </c:pt>
                <c:pt idx="28">
                  <c:v>0.9949621473640935</c:v>
                </c:pt>
                <c:pt idx="29">
                  <c:v>0.99514862427084205</c:v>
                </c:pt>
                <c:pt idx="30">
                  <c:v>0.99465506146314553</c:v>
                </c:pt>
                <c:pt idx="31">
                  <c:v>0.99473182681063199</c:v>
                </c:pt>
                <c:pt idx="32">
                  <c:v>0.9949621473640935</c:v>
                </c:pt>
                <c:pt idx="33">
                  <c:v>0.99439189699179853</c:v>
                </c:pt>
                <c:pt idx="34">
                  <c:v>0.99507183674308086</c:v>
                </c:pt>
                <c:pt idx="35">
                  <c:v>0.99473182681063199</c:v>
                </c:pt>
                <c:pt idx="36">
                  <c:v>0.99465506146314553</c:v>
                </c:pt>
                <c:pt idx="37">
                  <c:v>0.99452347322693557</c:v>
                </c:pt>
                <c:pt idx="38">
                  <c:v>0.99492924217659084</c:v>
                </c:pt>
                <c:pt idx="39">
                  <c:v>0.99465506146314553</c:v>
                </c:pt>
                <c:pt idx="40">
                  <c:v>0.9948524663242535</c:v>
                </c:pt>
                <c:pt idx="41">
                  <c:v>0.99447961314854683</c:v>
                </c:pt>
                <c:pt idx="42">
                  <c:v>0.99465506146314553</c:v>
                </c:pt>
                <c:pt idx="43">
                  <c:v>0.99465506146314553</c:v>
                </c:pt>
                <c:pt idx="44">
                  <c:v>0.99473182681063199</c:v>
                </c:pt>
                <c:pt idx="45">
                  <c:v>0.9948524663242535</c:v>
                </c:pt>
                <c:pt idx="46">
                  <c:v>0.99461119738415504</c:v>
                </c:pt>
                <c:pt idx="47">
                  <c:v>0.99503892905369851</c:v>
                </c:pt>
                <c:pt idx="48">
                  <c:v>0.9948524663242535</c:v>
                </c:pt>
                <c:pt idx="49">
                  <c:v>0.99468796039762031</c:v>
                </c:pt>
                <c:pt idx="50">
                  <c:v>0.99433707710195118</c:v>
                </c:pt>
                <c:pt idx="51">
                  <c:v>0.99473182681063199</c:v>
                </c:pt>
                <c:pt idx="52">
                  <c:v>0.994567334638779</c:v>
                </c:pt>
                <c:pt idx="53">
                  <c:v>0.99503892905369851</c:v>
                </c:pt>
                <c:pt idx="54">
                  <c:v>0.9941945551363095</c:v>
                </c:pt>
                <c:pt idx="55">
                  <c:v>0.99473182681063199</c:v>
                </c:pt>
                <c:pt idx="56">
                  <c:v>0.99477569455748083</c:v>
                </c:pt>
                <c:pt idx="57">
                  <c:v>0.99489633773957453</c:v>
                </c:pt>
                <c:pt idx="58">
                  <c:v>0.99492924217659084</c:v>
                </c:pt>
                <c:pt idx="59">
                  <c:v>0.99473182681063199</c:v>
                </c:pt>
                <c:pt idx="60">
                  <c:v>0.99468796039762031</c:v>
                </c:pt>
                <c:pt idx="61">
                  <c:v>0.99477569455748083</c:v>
                </c:pt>
                <c:pt idx="62">
                  <c:v>0.99468796039762031</c:v>
                </c:pt>
                <c:pt idx="63">
                  <c:v>0.99473182681063199</c:v>
                </c:pt>
                <c:pt idx="64">
                  <c:v>0.994567334638779</c:v>
                </c:pt>
                <c:pt idx="65">
                  <c:v>0.99473182681063199</c:v>
                </c:pt>
                <c:pt idx="66">
                  <c:v>0.99514862427084205</c:v>
                </c:pt>
                <c:pt idx="67">
                  <c:v>0.994567334638779</c:v>
                </c:pt>
                <c:pt idx="68">
                  <c:v>0.99469892687583095</c:v>
                </c:pt>
                <c:pt idx="69">
                  <c:v>0.99473182681063199</c:v>
                </c:pt>
                <c:pt idx="70">
                  <c:v>0.99461119738415504</c:v>
                </c:pt>
                <c:pt idx="71">
                  <c:v>0.99503892905369851</c:v>
                </c:pt>
                <c:pt idx="72">
                  <c:v>0.99468796039762031</c:v>
                </c:pt>
                <c:pt idx="73">
                  <c:v>0.99452347322693557</c:v>
                </c:pt>
                <c:pt idx="74">
                  <c:v>0.99377803317767455</c:v>
                </c:pt>
                <c:pt idx="75">
                  <c:v>0.99473182681063199</c:v>
                </c:pt>
                <c:pt idx="76">
                  <c:v>0.99452347322693557</c:v>
                </c:pt>
                <c:pt idx="77">
                  <c:v>0.99477569455748083</c:v>
                </c:pt>
                <c:pt idx="78">
                  <c:v>0.99473182681063199</c:v>
                </c:pt>
                <c:pt idx="79">
                  <c:v>0.9941945551363095</c:v>
                </c:pt>
                <c:pt idx="80">
                  <c:v>0.99500602211491951</c:v>
                </c:pt>
                <c:pt idx="81">
                  <c:v>0.99477569455748083</c:v>
                </c:pt>
                <c:pt idx="82">
                  <c:v>0.99507183674308086</c:v>
                </c:pt>
                <c:pt idx="83">
                  <c:v>0.99443575440352705</c:v>
                </c:pt>
                <c:pt idx="84">
                  <c:v>0.99477569455748083</c:v>
                </c:pt>
                <c:pt idx="85">
                  <c:v>0.994808596242995</c:v>
                </c:pt>
                <c:pt idx="86">
                  <c:v>0.99468796039762031</c:v>
                </c:pt>
                <c:pt idx="87">
                  <c:v>0.99468796039762031</c:v>
                </c:pt>
                <c:pt idx="88">
                  <c:v>0.9949621473640935</c:v>
                </c:pt>
                <c:pt idx="89">
                  <c:v>0.99439189699179853</c:v>
                </c:pt>
                <c:pt idx="90">
                  <c:v>0.994567334638779</c:v>
                </c:pt>
                <c:pt idx="91">
                  <c:v>0.994808596242995</c:v>
                </c:pt>
                <c:pt idx="92">
                  <c:v>0.99488536976067043</c:v>
                </c:pt>
                <c:pt idx="93">
                  <c:v>0.99439189699179853</c:v>
                </c:pt>
                <c:pt idx="94">
                  <c:v>0.99461119738415504</c:v>
                </c:pt>
                <c:pt idx="95">
                  <c:v>0.99452347322693557</c:v>
                </c:pt>
                <c:pt idx="96">
                  <c:v>0.99514862427084205</c:v>
                </c:pt>
                <c:pt idx="97">
                  <c:v>0.99452347322693557</c:v>
                </c:pt>
                <c:pt idx="98">
                  <c:v>0.99468796039762031</c:v>
                </c:pt>
                <c:pt idx="99">
                  <c:v>0.99424936961073396</c:v>
                </c:pt>
                <c:pt idx="100">
                  <c:v>0.99510474518309899</c:v>
                </c:pt>
                <c:pt idx="101">
                  <c:v>0.9948524663242535</c:v>
                </c:pt>
                <c:pt idx="102">
                  <c:v>0.99465506146314553</c:v>
                </c:pt>
                <c:pt idx="103">
                  <c:v>0.99477569455748083</c:v>
                </c:pt>
                <c:pt idx="104">
                  <c:v>0.99468796039762031</c:v>
                </c:pt>
                <c:pt idx="105">
                  <c:v>0.994808596242995</c:v>
                </c:pt>
                <c:pt idx="106">
                  <c:v>0.99465506146314553</c:v>
                </c:pt>
                <c:pt idx="107">
                  <c:v>0.994808596242995</c:v>
                </c:pt>
                <c:pt idx="108">
                  <c:v>0.994808596242995</c:v>
                </c:pt>
                <c:pt idx="109">
                  <c:v>0.99452347322693557</c:v>
                </c:pt>
                <c:pt idx="110">
                  <c:v>0.994808596242995</c:v>
                </c:pt>
                <c:pt idx="111">
                  <c:v>0.99488536976067043</c:v>
                </c:pt>
                <c:pt idx="112">
                  <c:v>0.99469892687583095</c:v>
                </c:pt>
                <c:pt idx="113">
                  <c:v>0.99488536976067043</c:v>
                </c:pt>
                <c:pt idx="114">
                  <c:v>0.9949621473640935</c:v>
                </c:pt>
                <c:pt idx="115">
                  <c:v>0.99473182681063199</c:v>
                </c:pt>
                <c:pt idx="116">
                  <c:v>0.994808596242995</c:v>
                </c:pt>
                <c:pt idx="117">
                  <c:v>0.994808596242995</c:v>
                </c:pt>
                <c:pt idx="118">
                  <c:v>0.99465506146314553</c:v>
                </c:pt>
                <c:pt idx="119">
                  <c:v>0.99503892905369851</c:v>
                </c:pt>
                <c:pt idx="120">
                  <c:v>0.99500602211491951</c:v>
                </c:pt>
                <c:pt idx="121">
                  <c:v>0.9953680397303033</c:v>
                </c:pt>
                <c:pt idx="122">
                  <c:v>0.99465506146314553</c:v>
                </c:pt>
                <c:pt idx="123">
                  <c:v>0.9949621473640935</c:v>
                </c:pt>
                <c:pt idx="124">
                  <c:v>0.99473182681063199</c:v>
                </c:pt>
                <c:pt idx="125">
                  <c:v>0.99492924217659084</c:v>
                </c:pt>
                <c:pt idx="126">
                  <c:v>0.9948524663242535</c:v>
                </c:pt>
                <c:pt idx="127">
                  <c:v>0.99452347322693557</c:v>
                </c:pt>
                <c:pt idx="128">
                  <c:v>0.99488536976067043</c:v>
                </c:pt>
                <c:pt idx="129">
                  <c:v>0.9949621473640935</c:v>
                </c:pt>
                <c:pt idx="130">
                  <c:v>0.99473182681063199</c:v>
                </c:pt>
                <c:pt idx="131">
                  <c:v>0.99481956363824597</c:v>
                </c:pt>
                <c:pt idx="132">
                  <c:v>0.99510474518309899</c:v>
                </c:pt>
                <c:pt idx="133">
                  <c:v>0.99477569455748083</c:v>
                </c:pt>
                <c:pt idx="134">
                  <c:v>0.99503892905369851</c:v>
                </c:pt>
                <c:pt idx="135">
                  <c:v>0.99447961314854683</c:v>
                </c:pt>
                <c:pt idx="136">
                  <c:v>0.99439189699179853</c:v>
                </c:pt>
                <c:pt idx="137">
                  <c:v>0.99409589433031453</c:v>
                </c:pt>
                <c:pt idx="138">
                  <c:v>0.9948524663242535</c:v>
                </c:pt>
                <c:pt idx="139">
                  <c:v>0.99433707710195118</c:v>
                </c:pt>
                <c:pt idx="140">
                  <c:v>0.99492924217659084</c:v>
                </c:pt>
                <c:pt idx="141">
                  <c:v>0.99439189699179853</c:v>
                </c:pt>
                <c:pt idx="142">
                  <c:v>0.99503892905369851</c:v>
                </c:pt>
                <c:pt idx="143">
                  <c:v>0.99468796039762031</c:v>
                </c:pt>
                <c:pt idx="144">
                  <c:v>0.99465506146314553</c:v>
                </c:pt>
                <c:pt idx="145">
                  <c:v>0.99447961314854683</c:v>
                </c:pt>
                <c:pt idx="146">
                  <c:v>0.99477569455748083</c:v>
                </c:pt>
                <c:pt idx="147">
                  <c:v>0.99443575440352705</c:v>
                </c:pt>
                <c:pt idx="148">
                  <c:v>0.9948524663242535</c:v>
                </c:pt>
                <c:pt idx="149">
                  <c:v>0.9949621473640935</c:v>
                </c:pt>
                <c:pt idx="150">
                  <c:v>0.9949621473640935</c:v>
                </c:pt>
                <c:pt idx="151">
                  <c:v>0.99468796039762031</c:v>
                </c:pt>
                <c:pt idx="152">
                  <c:v>0.99433707710195118</c:v>
                </c:pt>
                <c:pt idx="153">
                  <c:v>0.99503892905369851</c:v>
                </c:pt>
                <c:pt idx="154">
                  <c:v>0.99473182681063199</c:v>
                </c:pt>
                <c:pt idx="155">
                  <c:v>0.99468796039762031</c:v>
                </c:pt>
                <c:pt idx="156">
                  <c:v>0.99383283182853999</c:v>
                </c:pt>
                <c:pt idx="157">
                  <c:v>0.9948524663242535</c:v>
                </c:pt>
                <c:pt idx="158">
                  <c:v>0.99473182681063199</c:v>
                </c:pt>
                <c:pt idx="159">
                  <c:v>0.99465506146314553</c:v>
                </c:pt>
                <c:pt idx="160">
                  <c:v>0.994052047248836</c:v>
                </c:pt>
                <c:pt idx="161">
                  <c:v>0.99477569455748083</c:v>
                </c:pt>
                <c:pt idx="162">
                  <c:v>0.994567334638779</c:v>
                </c:pt>
                <c:pt idx="163">
                  <c:v>0.9948524663242535</c:v>
                </c:pt>
                <c:pt idx="164">
                  <c:v>0.99492924217659084</c:v>
                </c:pt>
                <c:pt idx="165">
                  <c:v>0.99452347322693557</c:v>
                </c:pt>
                <c:pt idx="166">
                  <c:v>0.9948524663242535</c:v>
                </c:pt>
                <c:pt idx="167">
                  <c:v>0.99465506146314553</c:v>
                </c:pt>
                <c:pt idx="168">
                  <c:v>0.99510474518309899</c:v>
                </c:pt>
                <c:pt idx="169">
                  <c:v>0.994808596242995</c:v>
                </c:pt>
                <c:pt idx="170">
                  <c:v>0.99488536976067043</c:v>
                </c:pt>
                <c:pt idx="171">
                  <c:v>0.99492924217659084</c:v>
                </c:pt>
                <c:pt idx="172">
                  <c:v>0.99468796039762031</c:v>
                </c:pt>
                <c:pt idx="173">
                  <c:v>0.99468796039762031</c:v>
                </c:pt>
                <c:pt idx="174">
                  <c:v>0.99468796039762031</c:v>
                </c:pt>
                <c:pt idx="175">
                  <c:v>0.99468796039762031</c:v>
                </c:pt>
                <c:pt idx="176">
                  <c:v>0.99489633773957453</c:v>
                </c:pt>
                <c:pt idx="177">
                  <c:v>0.99507183674308086</c:v>
                </c:pt>
                <c:pt idx="178">
                  <c:v>0.99465506146314553</c:v>
                </c:pt>
                <c:pt idx="179">
                  <c:v>0.99439189699179853</c:v>
                </c:pt>
                <c:pt idx="180">
                  <c:v>0.99477569455748083</c:v>
                </c:pt>
                <c:pt idx="181">
                  <c:v>0.99492924217659084</c:v>
                </c:pt>
                <c:pt idx="182">
                  <c:v>0.9941945551363095</c:v>
                </c:pt>
                <c:pt idx="183">
                  <c:v>0.99341641427525018</c:v>
                </c:pt>
                <c:pt idx="184">
                  <c:v>0.99492924217659084</c:v>
                </c:pt>
                <c:pt idx="185">
                  <c:v>0.99465506146314553</c:v>
                </c:pt>
                <c:pt idx="186">
                  <c:v>0.99424936961073396</c:v>
                </c:pt>
                <c:pt idx="187">
                  <c:v>0.99439189699179853</c:v>
                </c:pt>
                <c:pt idx="188">
                  <c:v>0.99452347322693557</c:v>
                </c:pt>
                <c:pt idx="189">
                  <c:v>0.99452347322693557</c:v>
                </c:pt>
                <c:pt idx="190">
                  <c:v>0.994567334638779</c:v>
                </c:pt>
                <c:pt idx="191">
                  <c:v>0.99500602211491951</c:v>
                </c:pt>
                <c:pt idx="192">
                  <c:v>0.99429322268983056</c:v>
                </c:pt>
                <c:pt idx="193">
                  <c:v>0.99477569455748083</c:v>
                </c:pt>
                <c:pt idx="194">
                  <c:v>0.9941945551363095</c:v>
                </c:pt>
                <c:pt idx="195">
                  <c:v>0.99473182681063199</c:v>
                </c:pt>
                <c:pt idx="196">
                  <c:v>0.994808596242995</c:v>
                </c:pt>
                <c:pt idx="197">
                  <c:v>0.99433707710195118</c:v>
                </c:pt>
                <c:pt idx="198">
                  <c:v>0.9941945551363095</c:v>
                </c:pt>
                <c:pt idx="199">
                  <c:v>0.9949621473640935</c:v>
                </c:pt>
                <c:pt idx="200">
                  <c:v>0.99488536976067043</c:v>
                </c:pt>
                <c:pt idx="201">
                  <c:v>0.99473182681063199</c:v>
                </c:pt>
                <c:pt idx="202">
                  <c:v>0.99468796039762031</c:v>
                </c:pt>
                <c:pt idx="203">
                  <c:v>0.99500602211491951</c:v>
                </c:pt>
                <c:pt idx="204">
                  <c:v>0.99409589433031453</c:v>
                </c:pt>
                <c:pt idx="205">
                  <c:v>0.9948524663242535</c:v>
                </c:pt>
                <c:pt idx="206">
                  <c:v>0.99510474518309899</c:v>
                </c:pt>
                <c:pt idx="207">
                  <c:v>0.99465506146314553</c:v>
                </c:pt>
                <c:pt idx="208">
                  <c:v>0.994808596242995</c:v>
                </c:pt>
                <c:pt idx="209">
                  <c:v>0.99488536976067043</c:v>
                </c:pt>
                <c:pt idx="210">
                  <c:v>0.99433707710195118</c:v>
                </c:pt>
                <c:pt idx="211">
                  <c:v>0.99477569455748083</c:v>
                </c:pt>
                <c:pt idx="212">
                  <c:v>0.99521444540487203</c:v>
                </c:pt>
                <c:pt idx="213">
                  <c:v>0.9949621473640935</c:v>
                </c:pt>
                <c:pt idx="214">
                  <c:v>0.99503892905369851</c:v>
                </c:pt>
                <c:pt idx="215">
                  <c:v>0.994808596242995</c:v>
                </c:pt>
                <c:pt idx="216">
                  <c:v>0.994808596242995</c:v>
                </c:pt>
                <c:pt idx="217">
                  <c:v>0.99477569455748083</c:v>
                </c:pt>
                <c:pt idx="218">
                  <c:v>0.99433707710195118</c:v>
                </c:pt>
                <c:pt idx="219">
                  <c:v>0.9948524663242535</c:v>
                </c:pt>
                <c:pt idx="220">
                  <c:v>0.99492924217659084</c:v>
                </c:pt>
                <c:pt idx="221">
                  <c:v>0.99465506146314553</c:v>
                </c:pt>
                <c:pt idx="222">
                  <c:v>0.9949621473640935</c:v>
                </c:pt>
                <c:pt idx="223">
                  <c:v>0.994808596242995</c:v>
                </c:pt>
                <c:pt idx="224">
                  <c:v>0.9949621473640935</c:v>
                </c:pt>
                <c:pt idx="225">
                  <c:v>0.9949621473640935</c:v>
                </c:pt>
                <c:pt idx="226">
                  <c:v>0.994567334638779</c:v>
                </c:pt>
                <c:pt idx="227">
                  <c:v>0.99500602211491951</c:v>
                </c:pt>
                <c:pt idx="228">
                  <c:v>0.9948524663242535</c:v>
                </c:pt>
                <c:pt idx="229">
                  <c:v>0.99468796039762031</c:v>
                </c:pt>
                <c:pt idx="230">
                  <c:v>0.99469892687583095</c:v>
                </c:pt>
                <c:pt idx="231">
                  <c:v>0.99439189699179853</c:v>
                </c:pt>
                <c:pt idx="232">
                  <c:v>0.99409589433031453</c:v>
                </c:pt>
                <c:pt idx="233">
                  <c:v>0.99452347322693557</c:v>
                </c:pt>
                <c:pt idx="234">
                  <c:v>0.9948524663242535</c:v>
                </c:pt>
                <c:pt idx="235">
                  <c:v>0.99461119738415504</c:v>
                </c:pt>
                <c:pt idx="236">
                  <c:v>0.99424936961073396</c:v>
                </c:pt>
                <c:pt idx="237">
                  <c:v>0.99492924217659084</c:v>
                </c:pt>
                <c:pt idx="238">
                  <c:v>0.994348040913278</c:v>
                </c:pt>
                <c:pt idx="239">
                  <c:v>0.99461119738415504</c:v>
                </c:pt>
                <c:pt idx="240">
                  <c:v>0.99465506146314553</c:v>
                </c:pt>
                <c:pt idx="241">
                  <c:v>0.99503892905369851</c:v>
                </c:pt>
                <c:pt idx="242">
                  <c:v>0.994567334638779</c:v>
                </c:pt>
                <c:pt idx="243">
                  <c:v>0.99439189699179853</c:v>
                </c:pt>
                <c:pt idx="244">
                  <c:v>0.99461119738415504</c:v>
                </c:pt>
                <c:pt idx="245">
                  <c:v>0.99477569455748083</c:v>
                </c:pt>
                <c:pt idx="246">
                  <c:v>0.99477569455748083</c:v>
                </c:pt>
                <c:pt idx="247">
                  <c:v>0.99488536976067043</c:v>
                </c:pt>
                <c:pt idx="248">
                  <c:v>0.9948524663242535</c:v>
                </c:pt>
                <c:pt idx="249">
                  <c:v>0.99473182681063199</c:v>
                </c:pt>
                <c:pt idx="250">
                  <c:v>0.99439189699179853</c:v>
                </c:pt>
                <c:pt idx="251">
                  <c:v>0.9949621473640935</c:v>
                </c:pt>
                <c:pt idx="252">
                  <c:v>0.9949621473640935</c:v>
                </c:pt>
                <c:pt idx="253">
                  <c:v>0.99465506146314553</c:v>
                </c:pt>
                <c:pt idx="254">
                  <c:v>0.994808596242995</c:v>
                </c:pt>
                <c:pt idx="255">
                  <c:v>0.994567334638779</c:v>
                </c:pt>
                <c:pt idx="256">
                  <c:v>0.99468796039762031</c:v>
                </c:pt>
                <c:pt idx="257">
                  <c:v>0.99468796039762031</c:v>
                </c:pt>
                <c:pt idx="258">
                  <c:v>0.99473182681063199</c:v>
                </c:pt>
                <c:pt idx="259">
                  <c:v>0.99461119738415504</c:v>
                </c:pt>
                <c:pt idx="260">
                  <c:v>0.99465506146314553</c:v>
                </c:pt>
                <c:pt idx="261">
                  <c:v>0.9941945551363095</c:v>
                </c:pt>
                <c:pt idx="262">
                  <c:v>0.9948524663242535</c:v>
                </c:pt>
                <c:pt idx="263">
                  <c:v>0.994808596242995</c:v>
                </c:pt>
                <c:pt idx="264">
                  <c:v>0.9941945551363095</c:v>
                </c:pt>
                <c:pt idx="265">
                  <c:v>0.99468796039762031</c:v>
                </c:pt>
                <c:pt idx="266">
                  <c:v>0.99452347322693557</c:v>
                </c:pt>
                <c:pt idx="267">
                  <c:v>0.99468796039762031</c:v>
                </c:pt>
                <c:pt idx="268">
                  <c:v>0.99500602211491951</c:v>
                </c:pt>
                <c:pt idx="269">
                  <c:v>0.99465506146314553</c:v>
                </c:pt>
                <c:pt idx="270">
                  <c:v>0.99488536976067043</c:v>
                </c:pt>
                <c:pt idx="271">
                  <c:v>0.99488536976067043</c:v>
                </c:pt>
                <c:pt idx="272">
                  <c:v>0.99461119738415504</c:v>
                </c:pt>
                <c:pt idx="273">
                  <c:v>0.99468796039762031</c:v>
                </c:pt>
                <c:pt idx="274">
                  <c:v>0.99492924217659084</c:v>
                </c:pt>
                <c:pt idx="275">
                  <c:v>0.9948524663242535</c:v>
                </c:pt>
                <c:pt idx="276">
                  <c:v>0.99514862427084205</c:v>
                </c:pt>
                <c:pt idx="277">
                  <c:v>0.99465506146314553</c:v>
                </c:pt>
                <c:pt idx="278">
                  <c:v>0.99468796039762031</c:v>
                </c:pt>
                <c:pt idx="279">
                  <c:v>0.99477569455748083</c:v>
                </c:pt>
                <c:pt idx="280">
                  <c:v>0.99473182681063199</c:v>
                </c:pt>
                <c:pt idx="281">
                  <c:v>0.99507183674308086</c:v>
                </c:pt>
                <c:pt idx="282">
                  <c:v>0.99492924217659084</c:v>
                </c:pt>
                <c:pt idx="283">
                  <c:v>0.99447961314854683</c:v>
                </c:pt>
                <c:pt idx="284">
                  <c:v>0.994808596242995</c:v>
                </c:pt>
                <c:pt idx="285">
                  <c:v>0.99429322268983056</c:v>
                </c:pt>
                <c:pt idx="286">
                  <c:v>0.99461119738415504</c:v>
                </c:pt>
                <c:pt idx="287">
                  <c:v>0.99443575440352705</c:v>
                </c:pt>
                <c:pt idx="288">
                  <c:v>0.99503892905369851</c:v>
                </c:pt>
                <c:pt idx="289">
                  <c:v>0.99461119738415504</c:v>
                </c:pt>
                <c:pt idx="290">
                  <c:v>0.99439189699179853</c:v>
                </c:pt>
                <c:pt idx="291">
                  <c:v>0.9948524663242535</c:v>
                </c:pt>
                <c:pt idx="292">
                  <c:v>0.9948524663242535</c:v>
                </c:pt>
                <c:pt idx="293">
                  <c:v>0.994808596242995</c:v>
                </c:pt>
                <c:pt idx="294">
                  <c:v>0.99500602211491951</c:v>
                </c:pt>
                <c:pt idx="295">
                  <c:v>0.9948524663242535</c:v>
                </c:pt>
                <c:pt idx="296">
                  <c:v>0.9948524663242535</c:v>
                </c:pt>
                <c:pt idx="297">
                  <c:v>0.99447961314854683</c:v>
                </c:pt>
                <c:pt idx="298">
                  <c:v>0.99481956363824597</c:v>
                </c:pt>
                <c:pt idx="299">
                  <c:v>0.99503892905369851</c:v>
                </c:pt>
                <c:pt idx="300">
                  <c:v>0.99461119738415504</c:v>
                </c:pt>
                <c:pt idx="301">
                  <c:v>0.99399724027091996</c:v>
                </c:pt>
                <c:pt idx="302">
                  <c:v>0.99503892905369851</c:v>
                </c:pt>
                <c:pt idx="303">
                  <c:v>0.99510474518309899</c:v>
                </c:pt>
                <c:pt idx="304">
                  <c:v>0.99447961314854683</c:v>
                </c:pt>
                <c:pt idx="305">
                  <c:v>0.99492924217659084</c:v>
                </c:pt>
                <c:pt idx="306">
                  <c:v>0.99492924217659084</c:v>
                </c:pt>
                <c:pt idx="307">
                  <c:v>0.99461119738415504</c:v>
                </c:pt>
                <c:pt idx="308">
                  <c:v>0.99469892687583095</c:v>
                </c:pt>
                <c:pt idx="309">
                  <c:v>0.99465506146314553</c:v>
                </c:pt>
                <c:pt idx="310">
                  <c:v>0.99477569455748083</c:v>
                </c:pt>
                <c:pt idx="311">
                  <c:v>0.99443575440352705</c:v>
                </c:pt>
                <c:pt idx="312">
                  <c:v>0.99461119738415504</c:v>
                </c:pt>
                <c:pt idx="313">
                  <c:v>0.99443575440352705</c:v>
                </c:pt>
                <c:pt idx="314">
                  <c:v>0.99452347322693557</c:v>
                </c:pt>
                <c:pt idx="315">
                  <c:v>0.99477569455748083</c:v>
                </c:pt>
                <c:pt idx="316">
                  <c:v>0.9948524663242535</c:v>
                </c:pt>
                <c:pt idx="317">
                  <c:v>0.99510474518309899</c:v>
                </c:pt>
                <c:pt idx="318">
                  <c:v>0.99473182681063199</c:v>
                </c:pt>
                <c:pt idx="319">
                  <c:v>0.99465506146314553</c:v>
                </c:pt>
                <c:pt idx="320">
                  <c:v>0.994808596242995</c:v>
                </c:pt>
                <c:pt idx="321">
                  <c:v>0.99461119738415504</c:v>
                </c:pt>
                <c:pt idx="322">
                  <c:v>0.99465506146314553</c:v>
                </c:pt>
                <c:pt idx="323">
                  <c:v>0.99477569455748083</c:v>
                </c:pt>
                <c:pt idx="324">
                  <c:v>0.994567334638779</c:v>
                </c:pt>
                <c:pt idx="325">
                  <c:v>0.9949621473640935</c:v>
                </c:pt>
                <c:pt idx="326">
                  <c:v>0.994808596242995</c:v>
                </c:pt>
                <c:pt idx="327">
                  <c:v>0.99465506146314553</c:v>
                </c:pt>
                <c:pt idx="328">
                  <c:v>0.99503892905369851</c:v>
                </c:pt>
                <c:pt idx="329">
                  <c:v>0.99465506146314553</c:v>
                </c:pt>
                <c:pt idx="330">
                  <c:v>0.99461119738415504</c:v>
                </c:pt>
                <c:pt idx="331">
                  <c:v>0.99488536976067043</c:v>
                </c:pt>
                <c:pt idx="332">
                  <c:v>0.994808596242995</c:v>
                </c:pt>
                <c:pt idx="333">
                  <c:v>0.994808596242995</c:v>
                </c:pt>
                <c:pt idx="334">
                  <c:v>0.99473182681063199</c:v>
                </c:pt>
                <c:pt idx="335">
                  <c:v>0.99473182681063199</c:v>
                </c:pt>
                <c:pt idx="336">
                  <c:v>0.99468796039762031</c:v>
                </c:pt>
                <c:pt idx="337">
                  <c:v>0.99439189699179853</c:v>
                </c:pt>
                <c:pt idx="338">
                  <c:v>0.99415070505622716</c:v>
                </c:pt>
                <c:pt idx="339">
                  <c:v>0.994808596242995</c:v>
                </c:pt>
                <c:pt idx="340">
                  <c:v>0.99488536976067043</c:v>
                </c:pt>
                <c:pt idx="341">
                  <c:v>0.99503892905369851</c:v>
                </c:pt>
                <c:pt idx="342">
                  <c:v>0.9948524663242535</c:v>
                </c:pt>
                <c:pt idx="343">
                  <c:v>0.99488536976067043</c:v>
                </c:pt>
                <c:pt idx="344">
                  <c:v>0.9949621473640935</c:v>
                </c:pt>
                <c:pt idx="345">
                  <c:v>0.99468796039762031</c:v>
                </c:pt>
                <c:pt idx="346">
                  <c:v>0.99473182681063199</c:v>
                </c:pt>
                <c:pt idx="347">
                  <c:v>0.99473182681063199</c:v>
                </c:pt>
                <c:pt idx="348">
                  <c:v>0.99461119738415504</c:v>
                </c:pt>
                <c:pt idx="349">
                  <c:v>0.9948524663242535</c:v>
                </c:pt>
                <c:pt idx="350">
                  <c:v>0.99477569455748083</c:v>
                </c:pt>
                <c:pt idx="351">
                  <c:v>0.99465506146314553</c:v>
                </c:pt>
                <c:pt idx="352">
                  <c:v>0.9948524663242535</c:v>
                </c:pt>
                <c:pt idx="353">
                  <c:v>0.99477569455748083</c:v>
                </c:pt>
                <c:pt idx="354">
                  <c:v>0.99507183674308086</c:v>
                </c:pt>
                <c:pt idx="355">
                  <c:v>0.994808596242995</c:v>
                </c:pt>
                <c:pt idx="356">
                  <c:v>0.99500602211491951</c:v>
                </c:pt>
                <c:pt idx="357">
                  <c:v>0.99468796039762031</c:v>
                </c:pt>
                <c:pt idx="358">
                  <c:v>0.99461119738415504</c:v>
                </c:pt>
                <c:pt idx="359">
                  <c:v>0.99492924217659084</c:v>
                </c:pt>
                <c:pt idx="360">
                  <c:v>0.99465506146314553</c:v>
                </c:pt>
                <c:pt idx="361">
                  <c:v>0.994808596242995</c:v>
                </c:pt>
                <c:pt idx="362">
                  <c:v>0.99507183674308086</c:v>
                </c:pt>
                <c:pt idx="363">
                  <c:v>0.994808596242995</c:v>
                </c:pt>
                <c:pt idx="364">
                  <c:v>0.9948524663242535</c:v>
                </c:pt>
                <c:pt idx="365">
                  <c:v>0.99465506146314553</c:v>
                </c:pt>
                <c:pt idx="366">
                  <c:v>0.99477569455748083</c:v>
                </c:pt>
                <c:pt idx="367">
                  <c:v>0.99477569455748083</c:v>
                </c:pt>
                <c:pt idx="368">
                  <c:v>0.994808596242995</c:v>
                </c:pt>
                <c:pt idx="369">
                  <c:v>0.99468796039762031</c:v>
                </c:pt>
                <c:pt idx="370">
                  <c:v>0.99452347322693557</c:v>
                </c:pt>
                <c:pt idx="371">
                  <c:v>0.99473182681063199</c:v>
                </c:pt>
                <c:pt idx="372">
                  <c:v>0.99465506146314553</c:v>
                </c:pt>
                <c:pt idx="373">
                  <c:v>0.99433707710195118</c:v>
                </c:pt>
                <c:pt idx="374">
                  <c:v>0.9949621473640935</c:v>
                </c:pt>
                <c:pt idx="375">
                  <c:v>0.994567334638779</c:v>
                </c:pt>
                <c:pt idx="376">
                  <c:v>0.99492924217659084</c:v>
                </c:pt>
                <c:pt idx="377">
                  <c:v>0.9949621473640935</c:v>
                </c:pt>
                <c:pt idx="378">
                  <c:v>0.99452347322693557</c:v>
                </c:pt>
                <c:pt idx="379">
                  <c:v>0.99514862427084205</c:v>
                </c:pt>
                <c:pt idx="380">
                  <c:v>0.99447961314854683</c:v>
                </c:pt>
                <c:pt idx="381">
                  <c:v>0.994567334638779</c:v>
                </c:pt>
                <c:pt idx="382">
                  <c:v>0.99473182681063199</c:v>
                </c:pt>
                <c:pt idx="383">
                  <c:v>0.99468796039762031</c:v>
                </c:pt>
                <c:pt idx="384">
                  <c:v>0.994808596242995</c:v>
                </c:pt>
                <c:pt idx="385">
                  <c:v>0.994567334638779</c:v>
                </c:pt>
                <c:pt idx="386">
                  <c:v>0.99488536976067043</c:v>
                </c:pt>
                <c:pt idx="387">
                  <c:v>0.99465506146314553</c:v>
                </c:pt>
                <c:pt idx="388">
                  <c:v>0.994808596242995</c:v>
                </c:pt>
                <c:pt idx="389">
                  <c:v>0.99452347322693557</c:v>
                </c:pt>
                <c:pt idx="390">
                  <c:v>0.9948524663242535</c:v>
                </c:pt>
                <c:pt idx="391">
                  <c:v>0.99465506146314553</c:v>
                </c:pt>
                <c:pt idx="392">
                  <c:v>0.9949621473640935</c:v>
                </c:pt>
                <c:pt idx="393">
                  <c:v>0.9949621473640935</c:v>
                </c:pt>
                <c:pt idx="394">
                  <c:v>0.99433707710195118</c:v>
                </c:pt>
                <c:pt idx="395">
                  <c:v>0.9949621473640935</c:v>
                </c:pt>
                <c:pt idx="396">
                  <c:v>0.99510474518309899</c:v>
                </c:pt>
                <c:pt idx="397">
                  <c:v>0.9949621473640935</c:v>
                </c:pt>
                <c:pt idx="398">
                  <c:v>0.99510474518309899</c:v>
                </c:pt>
                <c:pt idx="399">
                  <c:v>0.99492924217659084</c:v>
                </c:pt>
                <c:pt idx="400">
                  <c:v>0.99488536976067043</c:v>
                </c:pt>
                <c:pt idx="401">
                  <c:v>0.99477569455748083</c:v>
                </c:pt>
                <c:pt idx="402">
                  <c:v>0.99468796039762031</c:v>
                </c:pt>
                <c:pt idx="403">
                  <c:v>0.99477569455748083</c:v>
                </c:pt>
                <c:pt idx="404">
                  <c:v>0.99503892905369851</c:v>
                </c:pt>
                <c:pt idx="405">
                  <c:v>0.9949621473640935</c:v>
                </c:pt>
                <c:pt idx="406">
                  <c:v>0.99514862427084205</c:v>
                </c:pt>
                <c:pt idx="407">
                  <c:v>0.99507183674308086</c:v>
                </c:pt>
                <c:pt idx="408">
                  <c:v>0.99500602211491951</c:v>
                </c:pt>
                <c:pt idx="409">
                  <c:v>0.99443575440352705</c:v>
                </c:pt>
                <c:pt idx="410">
                  <c:v>0.9948524663242535</c:v>
                </c:pt>
                <c:pt idx="411">
                  <c:v>0.99465506146314553</c:v>
                </c:pt>
                <c:pt idx="412">
                  <c:v>0.99477569455748083</c:v>
                </c:pt>
                <c:pt idx="413">
                  <c:v>0.99452347322693557</c:v>
                </c:pt>
                <c:pt idx="414">
                  <c:v>0.99514862427084205</c:v>
                </c:pt>
                <c:pt idx="415">
                  <c:v>0.99473182681063199</c:v>
                </c:pt>
                <c:pt idx="416">
                  <c:v>0.99514862427084205</c:v>
                </c:pt>
                <c:pt idx="417">
                  <c:v>0.99477569455748083</c:v>
                </c:pt>
                <c:pt idx="418">
                  <c:v>0.9948524663242535</c:v>
                </c:pt>
                <c:pt idx="419">
                  <c:v>0.99492924217659084</c:v>
                </c:pt>
                <c:pt idx="420">
                  <c:v>0.99461119738415504</c:v>
                </c:pt>
                <c:pt idx="421">
                  <c:v>0.99510474518309899</c:v>
                </c:pt>
                <c:pt idx="422">
                  <c:v>0.9949621473640935</c:v>
                </c:pt>
                <c:pt idx="423">
                  <c:v>0.9948524663242535</c:v>
                </c:pt>
                <c:pt idx="424">
                  <c:v>0.99510474518309899</c:v>
                </c:pt>
                <c:pt idx="425">
                  <c:v>0.99500602211491951</c:v>
                </c:pt>
                <c:pt idx="426">
                  <c:v>0.994808596242995</c:v>
                </c:pt>
                <c:pt idx="427">
                  <c:v>0.99488536976067043</c:v>
                </c:pt>
                <c:pt idx="428">
                  <c:v>0.99465506146314553</c:v>
                </c:pt>
                <c:pt idx="429">
                  <c:v>0.99503892905369851</c:v>
                </c:pt>
                <c:pt idx="430">
                  <c:v>0.99477569455748083</c:v>
                </c:pt>
                <c:pt idx="431">
                  <c:v>0.99488536976067043</c:v>
                </c:pt>
                <c:pt idx="432">
                  <c:v>0.99492924217659084</c:v>
                </c:pt>
                <c:pt idx="433">
                  <c:v>0.99492924217659084</c:v>
                </c:pt>
                <c:pt idx="434">
                  <c:v>0.99465506146314553</c:v>
                </c:pt>
                <c:pt idx="435">
                  <c:v>0.99500602211491951</c:v>
                </c:pt>
                <c:pt idx="436">
                  <c:v>0.99514862427084205</c:v>
                </c:pt>
                <c:pt idx="437">
                  <c:v>0.99488536976067043</c:v>
                </c:pt>
                <c:pt idx="438">
                  <c:v>0.9949621473640935</c:v>
                </c:pt>
                <c:pt idx="439">
                  <c:v>0.99503892905369851</c:v>
                </c:pt>
                <c:pt idx="440">
                  <c:v>0.99488536976067043</c:v>
                </c:pt>
                <c:pt idx="441">
                  <c:v>0.994808596242995</c:v>
                </c:pt>
                <c:pt idx="442">
                  <c:v>0.99518153446248103</c:v>
                </c:pt>
                <c:pt idx="443">
                  <c:v>0.994808596242995</c:v>
                </c:pt>
                <c:pt idx="444">
                  <c:v>0.99477569455748083</c:v>
                </c:pt>
                <c:pt idx="445">
                  <c:v>0.99461119738415504</c:v>
                </c:pt>
                <c:pt idx="446">
                  <c:v>0.994808596242995</c:v>
                </c:pt>
                <c:pt idx="447">
                  <c:v>0.99477569455748083</c:v>
                </c:pt>
                <c:pt idx="448">
                  <c:v>0.99461119738415504</c:v>
                </c:pt>
                <c:pt idx="449">
                  <c:v>0.99473182681063199</c:v>
                </c:pt>
                <c:pt idx="450">
                  <c:v>0.99492924217659084</c:v>
                </c:pt>
                <c:pt idx="451">
                  <c:v>0.99439189699179853</c:v>
                </c:pt>
                <c:pt idx="452">
                  <c:v>0.9949621473640935</c:v>
                </c:pt>
                <c:pt idx="453">
                  <c:v>0.99503892905369851</c:v>
                </c:pt>
                <c:pt idx="454">
                  <c:v>0.99477569455748083</c:v>
                </c:pt>
                <c:pt idx="455">
                  <c:v>0.9948524663242535</c:v>
                </c:pt>
                <c:pt idx="456">
                  <c:v>0.99477569455748083</c:v>
                </c:pt>
                <c:pt idx="457">
                  <c:v>0.99500602211491951</c:v>
                </c:pt>
                <c:pt idx="458">
                  <c:v>0.99510474518309899</c:v>
                </c:pt>
                <c:pt idx="459">
                  <c:v>0.99514862427084205</c:v>
                </c:pt>
                <c:pt idx="460">
                  <c:v>0.99503892905369851</c:v>
                </c:pt>
                <c:pt idx="461">
                  <c:v>0.9948524663242535</c:v>
                </c:pt>
                <c:pt idx="462">
                  <c:v>0.994808596242995</c:v>
                </c:pt>
                <c:pt idx="463">
                  <c:v>0.994808596242995</c:v>
                </c:pt>
                <c:pt idx="464">
                  <c:v>0.99481956363824597</c:v>
                </c:pt>
                <c:pt idx="465">
                  <c:v>0.99468796039762031</c:v>
                </c:pt>
                <c:pt idx="466">
                  <c:v>0.99488536976067043</c:v>
                </c:pt>
                <c:pt idx="467">
                  <c:v>0.99468796039762031</c:v>
                </c:pt>
                <c:pt idx="468">
                  <c:v>0.99510474518309899</c:v>
                </c:pt>
                <c:pt idx="469">
                  <c:v>0.9949621473640935</c:v>
                </c:pt>
                <c:pt idx="470">
                  <c:v>0.9949621473640935</c:v>
                </c:pt>
                <c:pt idx="471">
                  <c:v>0.99500602211491951</c:v>
                </c:pt>
                <c:pt idx="472">
                  <c:v>0.994808596242995</c:v>
                </c:pt>
                <c:pt idx="473">
                  <c:v>0.99503892905369851</c:v>
                </c:pt>
                <c:pt idx="474">
                  <c:v>0.99518153446248103</c:v>
                </c:pt>
                <c:pt idx="475">
                  <c:v>0.99481956363824597</c:v>
                </c:pt>
                <c:pt idx="476">
                  <c:v>0.99477569455748083</c:v>
                </c:pt>
                <c:pt idx="477">
                  <c:v>0.99429322268983056</c:v>
                </c:pt>
                <c:pt idx="478">
                  <c:v>0.99461119738415504</c:v>
                </c:pt>
                <c:pt idx="479">
                  <c:v>0.99465506146314553</c:v>
                </c:pt>
                <c:pt idx="480">
                  <c:v>0.99461119738415504</c:v>
                </c:pt>
                <c:pt idx="481">
                  <c:v>0.99461119738415504</c:v>
                </c:pt>
                <c:pt idx="482">
                  <c:v>0.99461119738415504</c:v>
                </c:pt>
                <c:pt idx="483">
                  <c:v>0.99518153446248103</c:v>
                </c:pt>
                <c:pt idx="484">
                  <c:v>0.99503892905369851</c:v>
                </c:pt>
                <c:pt idx="485">
                  <c:v>0.9948524663242535</c:v>
                </c:pt>
                <c:pt idx="486">
                  <c:v>0.99492924217659084</c:v>
                </c:pt>
                <c:pt idx="487">
                  <c:v>0.99477569455748083</c:v>
                </c:pt>
                <c:pt idx="488">
                  <c:v>0.99510474518309899</c:v>
                </c:pt>
                <c:pt idx="489">
                  <c:v>0.99465506146314553</c:v>
                </c:pt>
                <c:pt idx="490">
                  <c:v>0.994567334638779</c:v>
                </c:pt>
                <c:pt idx="491">
                  <c:v>0.99452347322693557</c:v>
                </c:pt>
                <c:pt idx="492">
                  <c:v>0.99468796039762031</c:v>
                </c:pt>
                <c:pt idx="493">
                  <c:v>0.99507183674308086</c:v>
                </c:pt>
                <c:pt idx="494">
                  <c:v>0.99524735709804801</c:v>
                </c:pt>
                <c:pt idx="495">
                  <c:v>0.994808596242995</c:v>
                </c:pt>
                <c:pt idx="496">
                  <c:v>0.994808596242995</c:v>
                </c:pt>
                <c:pt idx="497">
                  <c:v>0.99473182681063199</c:v>
                </c:pt>
                <c:pt idx="498">
                  <c:v>0.9949621473640935</c:v>
                </c:pt>
                <c:pt idx="499">
                  <c:v>0.99488536976067043</c:v>
                </c:pt>
                <c:pt idx="500">
                  <c:v>0.99510474518309899</c:v>
                </c:pt>
                <c:pt idx="501">
                  <c:v>0.99521444540487203</c:v>
                </c:pt>
                <c:pt idx="502">
                  <c:v>0.99488536976067043</c:v>
                </c:pt>
                <c:pt idx="503">
                  <c:v>0.994052047248836</c:v>
                </c:pt>
                <c:pt idx="504">
                  <c:v>0.99500602211491951</c:v>
                </c:pt>
                <c:pt idx="505">
                  <c:v>0.99488536976067043</c:v>
                </c:pt>
                <c:pt idx="506">
                  <c:v>0.99500602211491951</c:v>
                </c:pt>
                <c:pt idx="507">
                  <c:v>0.99477569455748083</c:v>
                </c:pt>
                <c:pt idx="508">
                  <c:v>0.99424936961073396</c:v>
                </c:pt>
                <c:pt idx="509">
                  <c:v>0.99468796039762031</c:v>
                </c:pt>
                <c:pt idx="510">
                  <c:v>0.99488536976067043</c:v>
                </c:pt>
                <c:pt idx="511">
                  <c:v>0.99461119738415504</c:v>
                </c:pt>
                <c:pt idx="512">
                  <c:v>0.99492924217659084</c:v>
                </c:pt>
                <c:pt idx="513">
                  <c:v>0.99461119738415504</c:v>
                </c:pt>
                <c:pt idx="514">
                  <c:v>0.99468796039762031</c:v>
                </c:pt>
                <c:pt idx="515">
                  <c:v>0.99510474518309899</c:v>
                </c:pt>
                <c:pt idx="516">
                  <c:v>0.99488536976067043</c:v>
                </c:pt>
                <c:pt idx="517">
                  <c:v>0.99461119738415504</c:v>
                </c:pt>
                <c:pt idx="518">
                  <c:v>0.99500602211491951</c:v>
                </c:pt>
                <c:pt idx="519">
                  <c:v>0.9948524663242535</c:v>
                </c:pt>
                <c:pt idx="520">
                  <c:v>0.994567334638779</c:v>
                </c:pt>
                <c:pt idx="521">
                  <c:v>0.99492924217659084</c:v>
                </c:pt>
                <c:pt idx="522">
                  <c:v>0.99492924217659084</c:v>
                </c:pt>
                <c:pt idx="523">
                  <c:v>0.99477569455748083</c:v>
                </c:pt>
                <c:pt idx="524">
                  <c:v>0.99473182681063199</c:v>
                </c:pt>
                <c:pt idx="525">
                  <c:v>0.99468796039762031</c:v>
                </c:pt>
                <c:pt idx="526">
                  <c:v>0.9949621473640935</c:v>
                </c:pt>
                <c:pt idx="527">
                  <c:v>0.99492924217659084</c:v>
                </c:pt>
                <c:pt idx="528">
                  <c:v>0.99477569455748083</c:v>
                </c:pt>
                <c:pt idx="529">
                  <c:v>0.99500602211491951</c:v>
                </c:pt>
                <c:pt idx="530">
                  <c:v>0.99443575440352705</c:v>
                </c:pt>
                <c:pt idx="531">
                  <c:v>0.99452347322693557</c:v>
                </c:pt>
                <c:pt idx="532">
                  <c:v>0.99510474518309899</c:v>
                </c:pt>
                <c:pt idx="533">
                  <c:v>0.994567334638779</c:v>
                </c:pt>
                <c:pt idx="534">
                  <c:v>0.99500602211491951</c:v>
                </c:pt>
                <c:pt idx="535">
                  <c:v>0.99503892905369851</c:v>
                </c:pt>
                <c:pt idx="536">
                  <c:v>0.99514862427084205</c:v>
                </c:pt>
                <c:pt idx="537">
                  <c:v>0.99507183674308086</c:v>
                </c:pt>
                <c:pt idx="538">
                  <c:v>0.9948524663242535</c:v>
                </c:pt>
                <c:pt idx="539">
                  <c:v>0.994567334638779</c:v>
                </c:pt>
                <c:pt idx="540">
                  <c:v>0.99461119738415504</c:v>
                </c:pt>
                <c:pt idx="541">
                  <c:v>0.99465506146314553</c:v>
                </c:pt>
                <c:pt idx="542">
                  <c:v>0.99492924217659084</c:v>
                </c:pt>
                <c:pt idx="543">
                  <c:v>0.99465506146314553</c:v>
                </c:pt>
                <c:pt idx="544">
                  <c:v>0.99488536976067043</c:v>
                </c:pt>
                <c:pt idx="545">
                  <c:v>0.99510474518309899</c:v>
                </c:pt>
                <c:pt idx="546">
                  <c:v>0.9948524663242535</c:v>
                </c:pt>
                <c:pt idx="547">
                  <c:v>0.99473182681063199</c:v>
                </c:pt>
                <c:pt idx="548">
                  <c:v>0.99488536976067043</c:v>
                </c:pt>
                <c:pt idx="549">
                  <c:v>0.99492924217659084</c:v>
                </c:pt>
                <c:pt idx="550">
                  <c:v>0.99492924217659084</c:v>
                </c:pt>
                <c:pt idx="551">
                  <c:v>0.99500602211491951</c:v>
                </c:pt>
                <c:pt idx="552">
                  <c:v>0.9949621473640935</c:v>
                </c:pt>
                <c:pt idx="553">
                  <c:v>0.994567334638779</c:v>
                </c:pt>
                <c:pt idx="554">
                  <c:v>0.99510474518309899</c:v>
                </c:pt>
                <c:pt idx="555">
                  <c:v>0.99518153446248103</c:v>
                </c:pt>
                <c:pt idx="556">
                  <c:v>0.994808596242995</c:v>
                </c:pt>
                <c:pt idx="557">
                  <c:v>0.99503892905369851</c:v>
                </c:pt>
                <c:pt idx="558">
                  <c:v>0.99500602211491951</c:v>
                </c:pt>
                <c:pt idx="559">
                  <c:v>0.99468796039762031</c:v>
                </c:pt>
                <c:pt idx="560">
                  <c:v>0.99500602211491951</c:v>
                </c:pt>
                <c:pt idx="561">
                  <c:v>0.99510474518309899</c:v>
                </c:pt>
                <c:pt idx="562">
                  <c:v>0.99507183674308086</c:v>
                </c:pt>
                <c:pt idx="563">
                  <c:v>0.99488536976067043</c:v>
                </c:pt>
                <c:pt idx="564">
                  <c:v>0.9948524663242535</c:v>
                </c:pt>
                <c:pt idx="565">
                  <c:v>0.99492924217659084</c:v>
                </c:pt>
                <c:pt idx="566">
                  <c:v>0.9948524663242535</c:v>
                </c:pt>
                <c:pt idx="567">
                  <c:v>0.99500602211491951</c:v>
                </c:pt>
                <c:pt idx="568">
                  <c:v>0.99477569455748083</c:v>
                </c:pt>
                <c:pt idx="569">
                  <c:v>0.99488536976067043</c:v>
                </c:pt>
                <c:pt idx="570">
                  <c:v>0.99452347322693557</c:v>
                </c:pt>
                <c:pt idx="571">
                  <c:v>0.99521444540487203</c:v>
                </c:pt>
                <c:pt idx="572">
                  <c:v>0.994808596242995</c:v>
                </c:pt>
                <c:pt idx="573">
                  <c:v>0.99503892905369851</c:v>
                </c:pt>
                <c:pt idx="574">
                  <c:v>0.99477569455748083</c:v>
                </c:pt>
                <c:pt idx="575">
                  <c:v>0.99503892905369851</c:v>
                </c:pt>
                <c:pt idx="576">
                  <c:v>0.99473182681063199</c:v>
                </c:pt>
                <c:pt idx="577">
                  <c:v>0.99492924217659084</c:v>
                </c:pt>
                <c:pt idx="578">
                  <c:v>0.99452347322693557</c:v>
                </c:pt>
                <c:pt idx="579">
                  <c:v>0.99465506146314553</c:v>
                </c:pt>
                <c:pt idx="580">
                  <c:v>0.99503892905369851</c:v>
                </c:pt>
                <c:pt idx="581">
                  <c:v>0.99473182681063199</c:v>
                </c:pt>
                <c:pt idx="582">
                  <c:v>0.994808596242995</c:v>
                </c:pt>
                <c:pt idx="583">
                  <c:v>0.9949621473640935</c:v>
                </c:pt>
                <c:pt idx="584">
                  <c:v>0.99500602211491951</c:v>
                </c:pt>
                <c:pt idx="585">
                  <c:v>0.99507183674308086</c:v>
                </c:pt>
                <c:pt idx="586">
                  <c:v>0.99489633773957453</c:v>
                </c:pt>
                <c:pt idx="587">
                  <c:v>0.99477569455748083</c:v>
                </c:pt>
                <c:pt idx="588">
                  <c:v>0.99507183674308086</c:v>
                </c:pt>
                <c:pt idx="589">
                  <c:v>0.99492924217659084</c:v>
                </c:pt>
                <c:pt idx="590">
                  <c:v>0.9949621473640935</c:v>
                </c:pt>
                <c:pt idx="591">
                  <c:v>0.99461119738415504</c:v>
                </c:pt>
                <c:pt idx="592">
                  <c:v>0.99488536976067043</c:v>
                </c:pt>
                <c:pt idx="593">
                  <c:v>0.99500602211491951</c:v>
                </c:pt>
                <c:pt idx="594">
                  <c:v>0.994567334638779</c:v>
                </c:pt>
                <c:pt idx="595">
                  <c:v>0.9948524663242535</c:v>
                </c:pt>
                <c:pt idx="596">
                  <c:v>0.99477569455748083</c:v>
                </c:pt>
                <c:pt idx="597">
                  <c:v>0.99443575440352705</c:v>
                </c:pt>
                <c:pt idx="598">
                  <c:v>0.99510474518309899</c:v>
                </c:pt>
                <c:pt idx="599">
                  <c:v>0.99473182681063199</c:v>
                </c:pt>
                <c:pt idx="600">
                  <c:v>0.99492924217659084</c:v>
                </c:pt>
                <c:pt idx="601">
                  <c:v>0.99473182681063199</c:v>
                </c:pt>
                <c:pt idx="602">
                  <c:v>0.99477569455748083</c:v>
                </c:pt>
                <c:pt idx="603">
                  <c:v>0.99500602211491951</c:v>
                </c:pt>
                <c:pt idx="604">
                  <c:v>0.994808596242995</c:v>
                </c:pt>
                <c:pt idx="605">
                  <c:v>0.99477569455748083</c:v>
                </c:pt>
                <c:pt idx="606">
                  <c:v>0.99465506146314553</c:v>
                </c:pt>
                <c:pt idx="607">
                  <c:v>0.9949621473640935</c:v>
                </c:pt>
                <c:pt idx="608">
                  <c:v>0.99477569455748083</c:v>
                </c:pt>
                <c:pt idx="609">
                  <c:v>0.99473182681063199</c:v>
                </c:pt>
                <c:pt idx="610">
                  <c:v>0.99477569455748083</c:v>
                </c:pt>
                <c:pt idx="611">
                  <c:v>0.99500602211491951</c:v>
                </c:pt>
                <c:pt idx="612">
                  <c:v>0.99500602211491951</c:v>
                </c:pt>
                <c:pt idx="613">
                  <c:v>0.99488536976067043</c:v>
                </c:pt>
                <c:pt idx="614">
                  <c:v>0.994567334638779</c:v>
                </c:pt>
                <c:pt idx="615">
                  <c:v>0.99488536976067043</c:v>
                </c:pt>
                <c:pt idx="616">
                  <c:v>0.994808596242995</c:v>
                </c:pt>
                <c:pt idx="617">
                  <c:v>0.99492924217659084</c:v>
                </c:pt>
                <c:pt idx="618">
                  <c:v>0.99452347322693557</c:v>
                </c:pt>
                <c:pt idx="619">
                  <c:v>0.99465506146314553</c:v>
                </c:pt>
                <c:pt idx="620">
                  <c:v>0.99473182681063199</c:v>
                </c:pt>
                <c:pt idx="621">
                  <c:v>0.994808596242995</c:v>
                </c:pt>
                <c:pt idx="622">
                  <c:v>0.99465506146314553</c:v>
                </c:pt>
                <c:pt idx="623">
                  <c:v>0.9948524663242535</c:v>
                </c:pt>
                <c:pt idx="624">
                  <c:v>0.99500602211491951</c:v>
                </c:pt>
                <c:pt idx="625">
                  <c:v>0.99461119738415504</c:v>
                </c:pt>
                <c:pt idx="626">
                  <c:v>0.99468796039762031</c:v>
                </c:pt>
                <c:pt idx="627">
                  <c:v>0.99443575440352705</c:v>
                </c:pt>
                <c:pt idx="628">
                  <c:v>0.994808596242995</c:v>
                </c:pt>
                <c:pt idx="629">
                  <c:v>0.99477569455748083</c:v>
                </c:pt>
                <c:pt idx="630">
                  <c:v>0.99473182681063199</c:v>
                </c:pt>
                <c:pt idx="631">
                  <c:v>0.99461119738415504</c:v>
                </c:pt>
                <c:pt idx="632">
                  <c:v>0.99439189699179853</c:v>
                </c:pt>
                <c:pt idx="633">
                  <c:v>0.99477569455748083</c:v>
                </c:pt>
                <c:pt idx="634">
                  <c:v>0.99473182681063199</c:v>
                </c:pt>
                <c:pt idx="635">
                  <c:v>0.99468796039762031</c:v>
                </c:pt>
                <c:pt idx="636">
                  <c:v>0.994808596242995</c:v>
                </c:pt>
                <c:pt idx="637">
                  <c:v>0.99473182681063199</c:v>
                </c:pt>
                <c:pt idx="638">
                  <c:v>0.9948524663242535</c:v>
                </c:pt>
                <c:pt idx="639">
                  <c:v>0.99507183674308086</c:v>
                </c:pt>
                <c:pt idx="640">
                  <c:v>0.9948524663242535</c:v>
                </c:pt>
                <c:pt idx="641">
                  <c:v>0.99461119738415504</c:v>
                </c:pt>
                <c:pt idx="642">
                  <c:v>0.99492924217659084</c:v>
                </c:pt>
                <c:pt idx="643">
                  <c:v>0.99500602211491951</c:v>
                </c:pt>
                <c:pt idx="644">
                  <c:v>0.9949621473640935</c:v>
                </c:pt>
                <c:pt idx="645">
                  <c:v>0.9948524663242535</c:v>
                </c:pt>
                <c:pt idx="646">
                  <c:v>0.99461119738415504</c:v>
                </c:pt>
                <c:pt idx="647">
                  <c:v>0.994567334638779</c:v>
                </c:pt>
                <c:pt idx="648">
                  <c:v>0.99477569455748083</c:v>
                </c:pt>
                <c:pt idx="649">
                  <c:v>0.99500602211491951</c:v>
                </c:pt>
                <c:pt idx="650">
                  <c:v>0.99500602211491951</c:v>
                </c:pt>
                <c:pt idx="651">
                  <c:v>0.99488536976067043</c:v>
                </c:pt>
                <c:pt idx="652">
                  <c:v>0.99488536976067043</c:v>
                </c:pt>
                <c:pt idx="653">
                  <c:v>0.99503892905369851</c:v>
                </c:pt>
                <c:pt idx="654">
                  <c:v>0.99465506146314553</c:v>
                </c:pt>
                <c:pt idx="655">
                  <c:v>0.99461119738415504</c:v>
                </c:pt>
                <c:pt idx="656">
                  <c:v>0.99461119738415504</c:v>
                </c:pt>
                <c:pt idx="657">
                  <c:v>0.994808596242995</c:v>
                </c:pt>
                <c:pt idx="658">
                  <c:v>0.99415070505622716</c:v>
                </c:pt>
                <c:pt idx="659">
                  <c:v>0.99469892687583095</c:v>
                </c:pt>
                <c:pt idx="660">
                  <c:v>0.99488536976067043</c:v>
                </c:pt>
                <c:pt idx="661">
                  <c:v>0.9948524663242535</c:v>
                </c:pt>
                <c:pt idx="662">
                  <c:v>0.99518153446248103</c:v>
                </c:pt>
                <c:pt idx="663">
                  <c:v>0.99477569455748083</c:v>
                </c:pt>
                <c:pt idx="664">
                  <c:v>0.99477569455748083</c:v>
                </c:pt>
                <c:pt idx="665">
                  <c:v>0.99465506146314553</c:v>
                </c:pt>
                <c:pt idx="666">
                  <c:v>0.99447961314854683</c:v>
                </c:pt>
                <c:pt idx="667">
                  <c:v>0.99488536976067043</c:v>
                </c:pt>
                <c:pt idx="668">
                  <c:v>0.99503892905369851</c:v>
                </c:pt>
                <c:pt idx="669">
                  <c:v>0.99465506146314553</c:v>
                </c:pt>
                <c:pt idx="670">
                  <c:v>0.99461119738415504</c:v>
                </c:pt>
                <c:pt idx="671">
                  <c:v>0.99465506146314553</c:v>
                </c:pt>
                <c:pt idx="672">
                  <c:v>0.99447961314854683</c:v>
                </c:pt>
                <c:pt idx="673">
                  <c:v>0.99447961314854683</c:v>
                </c:pt>
                <c:pt idx="674">
                  <c:v>0.99473182681063199</c:v>
                </c:pt>
                <c:pt idx="675">
                  <c:v>0.99477569455748083</c:v>
                </c:pt>
                <c:pt idx="676">
                  <c:v>0.99518153446248103</c:v>
                </c:pt>
                <c:pt idx="677">
                  <c:v>0.99465506146314553</c:v>
                </c:pt>
                <c:pt idx="678">
                  <c:v>0.99477569455748083</c:v>
                </c:pt>
                <c:pt idx="679">
                  <c:v>0.99500602211491951</c:v>
                </c:pt>
                <c:pt idx="680">
                  <c:v>0.994808596242995</c:v>
                </c:pt>
                <c:pt idx="681">
                  <c:v>0.994808596242995</c:v>
                </c:pt>
                <c:pt idx="682">
                  <c:v>0.99439189699179853</c:v>
                </c:pt>
                <c:pt idx="683">
                  <c:v>0.99465506146314553</c:v>
                </c:pt>
                <c:pt idx="684">
                  <c:v>0.99488536976067043</c:v>
                </c:pt>
                <c:pt idx="685">
                  <c:v>0.99468796039762031</c:v>
                </c:pt>
                <c:pt idx="686">
                  <c:v>0.99492924217659084</c:v>
                </c:pt>
                <c:pt idx="687">
                  <c:v>0.99488536976067043</c:v>
                </c:pt>
                <c:pt idx="688">
                  <c:v>0.994567334638779</c:v>
                </c:pt>
                <c:pt idx="689">
                  <c:v>0.99492924217659084</c:v>
                </c:pt>
                <c:pt idx="690">
                  <c:v>0.99468796039762031</c:v>
                </c:pt>
                <c:pt idx="691">
                  <c:v>0.99439189699179853</c:v>
                </c:pt>
                <c:pt idx="692">
                  <c:v>0.99468796039762031</c:v>
                </c:pt>
                <c:pt idx="693">
                  <c:v>0.99465506146314553</c:v>
                </c:pt>
                <c:pt idx="694">
                  <c:v>0.9949621473640935</c:v>
                </c:pt>
                <c:pt idx="695">
                  <c:v>0.994808596242995</c:v>
                </c:pt>
                <c:pt idx="696">
                  <c:v>0.99473182681063199</c:v>
                </c:pt>
                <c:pt idx="697">
                  <c:v>0.99500602211491951</c:v>
                </c:pt>
                <c:pt idx="698">
                  <c:v>0.99461119738415504</c:v>
                </c:pt>
                <c:pt idx="699">
                  <c:v>0.99507183674308086</c:v>
                </c:pt>
                <c:pt idx="700">
                  <c:v>0.994808596242995</c:v>
                </c:pt>
                <c:pt idx="701">
                  <c:v>0.994567334638779</c:v>
                </c:pt>
                <c:pt idx="702">
                  <c:v>0.99503892905369851</c:v>
                </c:pt>
                <c:pt idx="703">
                  <c:v>0.99473182681063199</c:v>
                </c:pt>
                <c:pt idx="704">
                  <c:v>0.994808596242995</c:v>
                </c:pt>
                <c:pt idx="705">
                  <c:v>0.99500602211491951</c:v>
                </c:pt>
                <c:pt idx="706">
                  <c:v>0.99433707710195118</c:v>
                </c:pt>
                <c:pt idx="707">
                  <c:v>0.99468796039762031</c:v>
                </c:pt>
                <c:pt idx="708">
                  <c:v>0.994567334638779</c:v>
                </c:pt>
                <c:pt idx="709">
                  <c:v>0.99461119738415504</c:v>
                </c:pt>
                <c:pt idx="710">
                  <c:v>0.9948524663242535</c:v>
                </c:pt>
                <c:pt idx="711">
                  <c:v>0.994808596242995</c:v>
                </c:pt>
                <c:pt idx="712">
                  <c:v>0.99500602211491951</c:v>
                </c:pt>
                <c:pt idx="713">
                  <c:v>0.99394243537500404</c:v>
                </c:pt>
                <c:pt idx="714">
                  <c:v>0.99447961314854683</c:v>
                </c:pt>
                <c:pt idx="715">
                  <c:v>0.994808596242995</c:v>
                </c:pt>
                <c:pt idx="716">
                  <c:v>0.99473182681063199</c:v>
                </c:pt>
                <c:pt idx="717">
                  <c:v>0.9948524663242535</c:v>
                </c:pt>
                <c:pt idx="718">
                  <c:v>0.99518153446248103</c:v>
                </c:pt>
                <c:pt idx="719">
                  <c:v>0.99477569455748083</c:v>
                </c:pt>
                <c:pt idx="720">
                  <c:v>0.99447961314854683</c:v>
                </c:pt>
                <c:pt idx="721">
                  <c:v>0.99492924217659084</c:v>
                </c:pt>
                <c:pt idx="722">
                  <c:v>0.9948524663242535</c:v>
                </c:pt>
                <c:pt idx="723">
                  <c:v>0.99503892905369851</c:v>
                </c:pt>
                <c:pt idx="724">
                  <c:v>0.99518153446248103</c:v>
                </c:pt>
                <c:pt idx="725">
                  <c:v>0.99510474518309899</c:v>
                </c:pt>
                <c:pt idx="726">
                  <c:v>0.99492924217659084</c:v>
                </c:pt>
                <c:pt idx="727">
                  <c:v>0.99503892905369851</c:v>
                </c:pt>
                <c:pt idx="728">
                  <c:v>0.99492924217659084</c:v>
                </c:pt>
                <c:pt idx="729">
                  <c:v>0.99507183674308086</c:v>
                </c:pt>
                <c:pt idx="730">
                  <c:v>0.99492924217659084</c:v>
                </c:pt>
                <c:pt idx="731">
                  <c:v>0.99492924217659084</c:v>
                </c:pt>
                <c:pt idx="732">
                  <c:v>0.99461119738415504</c:v>
                </c:pt>
                <c:pt idx="733">
                  <c:v>0.99507183674308086</c:v>
                </c:pt>
                <c:pt idx="734">
                  <c:v>0.99510474518309899</c:v>
                </c:pt>
                <c:pt idx="735">
                  <c:v>0.9949621473640935</c:v>
                </c:pt>
                <c:pt idx="736">
                  <c:v>0.99510474518309899</c:v>
                </c:pt>
                <c:pt idx="737">
                  <c:v>0.99507183674308086</c:v>
                </c:pt>
                <c:pt idx="738">
                  <c:v>0.99465506146314553</c:v>
                </c:pt>
                <c:pt idx="739">
                  <c:v>0.99439189699179853</c:v>
                </c:pt>
                <c:pt idx="740">
                  <c:v>0.99465506146314553</c:v>
                </c:pt>
                <c:pt idx="741">
                  <c:v>0.99468796039762031</c:v>
                </c:pt>
                <c:pt idx="742">
                  <c:v>0.99435900480792316</c:v>
                </c:pt>
                <c:pt idx="743">
                  <c:v>0.99492924217659084</c:v>
                </c:pt>
                <c:pt idx="744">
                  <c:v>0.994808596242995</c:v>
                </c:pt>
                <c:pt idx="745">
                  <c:v>0.99433707710195118</c:v>
                </c:pt>
                <c:pt idx="746">
                  <c:v>0.99518153446248103</c:v>
                </c:pt>
                <c:pt idx="747">
                  <c:v>0.994567334638779</c:v>
                </c:pt>
                <c:pt idx="748">
                  <c:v>0.99524735709804801</c:v>
                </c:pt>
                <c:pt idx="749">
                  <c:v>0.994567334638779</c:v>
                </c:pt>
                <c:pt idx="750">
                  <c:v>0.99452347322693557</c:v>
                </c:pt>
                <c:pt idx="751">
                  <c:v>0.99461119738415504</c:v>
                </c:pt>
                <c:pt idx="752">
                  <c:v>0.99415070505622716</c:v>
                </c:pt>
                <c:pt idx="753">
                  <c:v>0.9948524663242535</c:v>
                </c:pt>
                <c:pt idx="754">
                  <c:v>0.99477569455748083</c:v>
                </c:pt>
                <c:pt idx="755">
                  <c:v>0.99477569455748083</c:v>
                </c:pt>
                <c:pt idx="756">
                  <c:v>0.99488536976067043</c:v>
                </c:pt>
                <c:pt idx="757">
                  <c:v>0.99433707710195118</c:v>
                </c:pt>
                <c:pt idx="758">
                  <c:v>0.99465506146314553</c:v>
                </c:pt>
                <c:pt idx="759">
                  <c:v>0.99433707710195118</c:v>
                </c:pt>
                <c:pt idx="760">
                  <c:v>0.99415070505622716</c:v>
                </c:pt>
                <c:pt idx="761">
                  <c:v>0.9949621473640935</c:v>
                </c:pt>
                <c:pt idx="762">
                  <c:v>0.99465506146314553</c:v>
                </c:pt>
                <c:pt idx="763">
                  <c:v>0.994808596242995</c:v>
                </c:pt>
                <c:pt idx="764">
                  <c:v>0.99452347322693557</c:v>
                </c:pt>
                <c:pt idx="765">
                  <c:v>0.99468796039762031</c:v>
                </c:pt>
                <c:pt idx="766">
                  <c:v>0.99492924217659084</c:v>
                </c:pt>
                <c:pt idx="767">
                  <c:v>0.99468796039762031</c:v>
                </c:pt>
                <c:pt idx="768">
                  <c:v>0.99503892905369851</c:v>
                </c:pt>
                <c:pt idx="769">
                  <c:v>0.99473182681063199</c:v>
                </c:pt>
                <c:pt idx="770">
                  <c:v>0.99500602211491951</c:v>
                </c:pt>
                <c:pt idx="771">
                  <c:v>0.99488536976067043</c:v>
                </c:pt>
                <c:pt idx="772">
                  <c:v>0.9948524663242535</c:v>
                </c:pt>
                <c:pt idx="773">
                  <c:v>0.9949621473640935</c:v>
                </c:pt>
                <c:pt idx="774">
                  <c:v>0.99461119738415504</c:v>
                </c:pt>
                <c:pt idx="775">
                  <c:v>0.9948524663242535</c:v>
                </c:pt>
                <c:pt idx="776">
                  <c:v>0.99481956363824597</c:v>
                </c:pt>
                <c:pt idx="777">
                  <c:v>0.99514862427084205</c:v>
                </c:pt>
                <c:pt idx="778">
                  <c:v>0.99507183674308086</c:v>
                </c:pt>
                <c:pt idx="779">
                  <c:v>0.9949621473640935</c:v>
                </c:pt>
                <c:pt idx="780">
                  <c:v>0.99503892905369851</c:v>
                </c:pt>
                <c:pt idx="781">
                  <c:v>0.99473182681063199</c:v>
                </c:pt>
                <c:pt idx="782">
                  <c:v>0.99510474518309899</c:v>
                </c:pt>
                <c:pt idx="783">
                  <c:v>0.994808596242995</c:v>
                </c:pt>
                <c:pt idx="784">
                  <c:v>0.994808596242995</c:v>
                </c:pt>
                <c:pt idx="785">
                  <c:v>0.99507183674308086</c:v>
                </c:pt>
                <c:pt idx="786">
                  <c:v>0.99473182681063199</c:v>
                </c:pt>
                <c:pt idx="787">
                  <c:v>0.99514862427084205</c:v>
                </c:pt>
                <c:pt idx="788">
                  <c:v>0.99510474518309899</c:v>
                </c:pt>
                <c:pt idx="789">
                  <c:v>0.994808596242995</c:v>
                </c:pt>
                <c:pt idx="790">
                  <c:v>0.9949621473640935</c:v>
                </c:pt>
                <c:pt idx="791">
                  <c:v>0.99492924217659084</c:v>
                </c:pt>
                <c:pt idx="792">
                  <c:v>0.99468796039762031</c:v>
                </c:pt>
                <c:pt idx="793">
                  <c:v>0.99510474518309899</c:v>
                </c:pt>
                <c:pt idx="794">
                  <c:v>0.99518153446248103</c:v>
                </c:pt>
                <c:pt idx="795">
                  <c:v>0.994808596242995</c:v>
                </c:pt>
                <c:pt idx="796">
                  <c:v>0.99518153446248103</c:v>
                </c:pt>
                <c:pt idx="797">
                  <c:v>0.994567334638779</c:v>
                </c:pt>
                <c:pt idx="798">
                  <c:v>0.99488536976067043</c:v>
                </c:pt>
                <c:pt idx="799">
                  <c:v>0.99477569455748083</c:v>
                </c:pt>
                <c:pt idx="800">
                  <c:v>0.99510474518309899</c:v>
                </c:pt>
                <c:pt idx="801">
                  <c:v>0.99477569455748083</c:v>
                </c:pt>
                <c:pt idx="802">
                  <c:v>0.99518153446248103</c:v>
                </c:pt>
                <c:pt idx="803">
                  <c:v>0.994808596242995</c:v>
                </c:pt>
                <c:pt idx="804">
                  <c:v>0.99503892905369851</c:v>
                </c:pt>
                <c:pt idx="805">
                  <c:v>0.99507183674308086</c:v>
                </c:pt>
                <c:pt idx="806">
                  <c:v>0.99500602211491951</c:v>
                </c:pt>
                <c:pt idx="807">
                  <c:v>0.99461119738415504</c:v>
                </c:pt>
                <c:pt idx="808">
                  <c:v>0.99468796039762031</c:v>
                </c:pt>
                <c:pt idx="809">
                  <c:v>0.994567334638779</c:v>
                </c:pt>
                <c:pt idx="810">
                  <c:v>0.99503892905369851</c:v>
                </c:pt>
                <c:pt idx="811">
                  <c:v>0.99468796039762031</c:v>
                </c:pt>
                <c:pt idx="812">
                  <c:v>0.99465506146314553</c:v>
                </c:pt>
                <c:pt idx="813">
                  <c:v>0.99492924217659084</c:v>
                </c:pt>
                <c:pt idx="814">
                  <c:v>0.99468796039762031</c:v>
                </c:pt>
                <c:pt idx="815">
                  <c:v>0.99461119738415504</c:v>
                </c:pt>
                <c:pt idx="816">
                  <c:v>0.99461119738415504</c:v>
                </c:pt>
                <c:pt idx="817">
                  <c:v>0.99492924217659084</c:v>
                </c:pt>
                <c:pt idx="818">
                  <c:v>0.99492924217659084</c:v>
                </c:pt>
                <c:pt idx="819">
                  <c:v>0.99447961314854683</c:v>
                </c:pt>
                <c:pt idx="820">
                  <c:v>0.99447961314854683</c:v>
                </c:pt>
                <c:pt idx="821">
                  <c:v>0.99492924217659084</c:v>
                </c:pt>
                <c:pt idx="822">
                  <c:v>0.99415070505622716</c:v>
                </c:pt>
                <c:pt idx="823">
                  <c:v>0.99452347322693557</c:v>
                </c:pt>
                <c:pt idx="824">
                  <c:v>0.99461119738415504</c:v>
                </c:pt>
                <c:pt idx="825">
                  <c:v>0.99468796039762031</c:v>
                </c:pt>
                <c:pt idx="826">
                  <c:v>0.9949621473640935</c:v>
                </c:pt>
                <c:pt idx="827">
                  <c:v>0.994808596242995</c:v>
                </c:pt>
                <c:pt idx="828">
                  <c:v>0.99461119738415504</c:v>
                </c:pt>
                <c:pt idx="829">
                  <c:v>0.99468796039762031</c:v>
                </c:pt>
                <c:pt idx="830">
                  <c:v>0.99461119738415504</c:v>
                </c:pt>
                <c:pt idx="831">
                  <c:v>0.99492924217659084</c:v>
                </c:pt>
                <c:pt idx="832">
                  <c:v>0.9948524663242535</c:v>
                </c:pt>
                <c:pt idx="833">
                  <c:v>0.99465506146314553</c:v>
                </c:pt>
                <c:pt idx="834">
                  <c:v>0.99518153446248103</c:v>
                </c:pt>
                <c:pt idx="835">
                  <c:v>0.994808596242995</c:v>
                </c:pt>
                <c:pt idx="836">
                  <c:v>0.99461119738415504</c:v>
                </c:pt>
                <c:pt idx="837">
                  <c:v>0.994567334638779</c:v>
                </c:pt>
                <c:pt idx="838">
                  <c:v>0.99473182681063199</c:v>
                </c:pt>
                <c:pt idx="839">
                  <c:v>0.99443575440352705</c:v>
                </c:pt>
                <c:pt idx="840">
                  <c:v>0.99465506146314553</c:v>
                </c:pt>
                <c:pt idx="841">
                  <c:v>0.99514862427084205</c:v>
                </c:pt>
                <c:pt idx="842">
                  <c:v>0.99489633773957453</c:v>
                </c:pt>
                <c:pt idx="843">
                  <c:v>0.99465506146314553</c:v>
                </c:pt>
                <c:pt idx="844">
                  <c:v>0.99473182681063199</c:v>
                </c:pt>
                <c:pt idx="845">
                  <c:v>0.99469892687583095</c:v>
                </c:pt>
                <c:pt idx="846">
                  <c:v>0.99492924217659084</c:v>
                </c:pt>
                <c:pt idx="847">
                  <c:v>0.99488536976067043</c:v>
                </c:pt>
                <c:pt idx="848">
                  <c:v>0.99354790157072759</c:v>
                </c:pt>
                <c:pt idx="849">
                  <c:v>0.99514862427084205</c:v>
                </c:pt>
                <c:pt idx="850">
                  <c:v>0.99488536976067043</c:v>
                </c:pt>
                <c:pt idx="851">
                  <c:v>0.99492924217659084</c:v>
                </c:pt>
                <c:pt idx="852">
                  <c:v>0.99488536976067043</c:v>
                </c:pt>
                <c:pt idx="853">
                  <c:v>0.99492924217659084</c:v>
                </c:pt>
                <c:pt idx="854">
                  <c:v>0.99492924217659084</c:v>
                </c:pt>
                <c:pt idx="855">
                  <c:v>0.99500602211491951</c:v>
                </c:pt>
                <c:pt idx="856">
                  <c:v>0.9949621473640935</c:v>
                </c:pt>
                <c:pt idx="857">
                  <c:v>0.99433707710195118</c:v>
                </c:pt>
                <c:pt idx="858">
                  <c:v>0.9948524663242535</c:v>
                </c:pt>
                <c:pt idx="859">
                  <c:v>0.99473182681063199</c:v>
                </c:pt>
                <c:pt idx="860">
                  <c:v>0.99534609668263396</c:v>
                </c:pt>
                <c:pt idx="861">
                  <c:v>0.99473182681063199</c:v>
                </c:pt>
                <c:pt idx="862">
                  <c:v>0.99461119738415504</c:v>
                </c:pt>
                <c:pt idx="863">
                  <c:v>0.99500602211491951</c:v>
                </c:pt>
                <c:pt idx="864">
                  <c:v>0.99465506146314553</c:v>
                </c:pt>
                <c:pt idx="865">
                  <c:v>0.9948524663242535</c:v>
                </c:pt>
                <c:pt idx="866">
                  <c:v>0.99473182681063199</c:v>
                </c:pt>
                <c:pt idx="867">
                  <c:v>0.9941945551363095</c:v>
                </c:pt>
                <c:pt idx="868">
                  <c:v>0.99477569455748083</c:v>
                </c:pt>
                <c:pt idx="869">
                  <c:v>0.99452347322693557</c:v>
                </c:pt>
                <c:pt idx="870">
                  <c:v>0.994567334638779</c:v>
                </c:pt>
                <c:pt idx="871">
                  <c:v>0.99469892687583095</c:v>
                </c:pt>
                <c:pt idx="872">
                  <c:v>0.99473182681063199</c:v>
                </c:pt>
                <c:pt idx="873">
                  <c:v>0.99500602211491951</c:v>
                </c:pt>
                <c:pt idx="874">
                  <c:v>0.9948524663242535</c:v>
                </c:pt>
                <c:pt idx="875">
                  <c:v>0.9949621473640935</c:v>
                </c:pt>
                <c:pt idx="876">
                  <c:v>0.99503892905369851</c:v>
                </c:pt>
                <c:pt idx="877">
                  <c:v>0.99447961314854683</c:v>
                </c:pt>
                <c:pt idx="878">
                  <c:v>0.99492924217659084</c:v>
                </c:pt>
                <c:pt idx="879">
                  <c:v>0.994808596242995</c:v>
                </c:pt>
                <c:pt idx="880">
                  <c:v>0.99477569455748083</c:v>
                </c:pt>
                <c:pt idx="881">
                  <c:v>0.9948524663242535</c:v>
                </c:pt>
                <c:pt idx="882">
                  <c:v>0.99465506146314553</c:v>
                </c:pt>
                <c:pt idx="883">
                  <c:v>0.99443575440352705</c:v>
                </c:pt>
                <c:pt idx="884">
                  <c:v>0.99514862427084205</c:v>
                </c:pt>
                <c:pt idx="885">
                  <c:v>0.99492924217659084</c:v>
                </c:pt>
                <c:pt idx="886">
                  <c:v>0.99468796039762031</c:v>
                </c:pt>
                <c:pt idx="887">
                  <c:v>0.9948524663242535</c:v>
                </c:pt>
                <c:pt idx="888">
                  <c:v>0.99447961314854683</c:v>
                </c:pt>
                <c:pt idx="889">
                  <c:v>0.99507183674308086</c:v>
                </c:pt>
                <c:pt idx="890">
                  <c:v>0.99492924217659084</c:v>
                </c:pt>
                <c:pt idx="891">
                  <c:v>0.99500602211491951</c:v>
                </c:pt>
                <c:pt idx="892">
                  <c:v>0.99492924217659084</c:v>
                </c:pt>
                <c:pt idx="893">
                  <c:v>0.99461119738415504</c:v>
                </c:pt>
                <c:pt idx="894">
                  <c:v>0.99507183674308086</c:v>
                </c:pt>
                <c:pt idx="895">
                  <c:v>0.99518153446248103</c:v>
                </c:pt>
                <c:pt idx="896">
                  <c:v>0.99503892905369851</c:v>
                </c:pt>
                <c:pt idx="897">
                  <c:v>0.99503892905369851</c:v>
                </c:pt>
                <c:pt idx="898">
                  <c:v>0.99500602211491951</c:v>
                </c:pt>
                <c:pt idx="899">
                  <c:v>0.99518153446248103</c:v>
                </c:pt>
                <c:pt idx="900">
                  <c:v>0.99468796039762031</c:v>
                </c:pt>
                <c:pt idx="901">
                  <c:v>0.9948524663242535</c:v>
                </c:pt>
                <c:pt idx="902">
                  <c:v>0.99461119738415504</c:v>
                </c:pt>
                <c:pt idx="903">
                  <c:v>0.99507183674308086</c:v>
                </c:pt>
                <c:pt idx="904">
                  <c:v>0.99468796039762031</c:v>
                </c:pt>
                <c:pt idx="905">
                  <c:v>0.994808596242995</c:v>
                </c:pt>
                <c:pt idx="906">
                  <c:v>0.99518153446248103</c:v>
                </c:pt>
                <c:pt idx="907">
                  <c:v>0.9948524663242535</c:v>
                </c:pt>
                <c:pt idx="908">
                  <c:v>0.9949621473640935</c:v>
                </c:pt>
                <c:pt idx="909">
                  <c:v>0.9948524663242535</c:v>
                </c:pt>
                <c:pt idx="910">
                  <c:v>0.99465506146314553</c:v>
                </c:pt>
                <c:pt idx="911">
                  <c:v>0.99488536976067043</c:v>
                </c:pt>
                <c:pt idx="912">
                  <c:v>0.99452347322693557</c:v>
                </c:pt>
                <c:pt idx="913">
                  <c:v>0.9948524663242535</c:v>
                </c:pt>
                <c:pt idx="914">
                  <c:v>0.994808596242995</c:v>
                </c:pt>
                <c:pt idx="915">
                  <c:v>0.994567334638779</c:v>
                </c:pt>
                <c:pt idx="916">
                  <c:v>0.99468796039762031</c:v>
                </c:pt>
                <c:pt idx="917">
                  <c:v>0.99465506146314553</c:v>
                </c:pt>
                <c:pt idx="918">
                  <c:v>0.99447961314854683</c:v>
                </c:pt>
                <c:pt idx="919">
                  <c:v>0.994052047248836</c:v>
                </c:pt>
                <c:pt idx="920">
                  <c:v>0.99477569455748083</c:v>
                </c:pt>
                <c:pt idx="921">
                  <c:v>0.99465506146314553</c:v>
                </c:pt>
                <c:pt idx="922">
                  <c:v>0.99429322268983056</c:v>
                </c:pt>
                <c:pt idx="923">
                  <c:v>0.99433707710195118</c:v>
                </c:pt>
                <c:pt idx="924">
                  <c:v>0.9949621473640935</c:v>
                </c:pt>
                <c:pt idx="925">
                  <c:v>0.9948524663242535</c:v>
                </c:pt>
                <c:pt idx="926">
                  <c:v>0.99503892905369851</c:v>
                </c:pt>
                <c:pt idx="927">
                  <c:v>0.99524735709804801</c:v>
                </c:pt>
                <c:pt idx="928">
                  <c:v>0.994567334638779</c:v>
                </c:pt>
                <c:pt idx="929">
                  <c:v>0.994567334638779</c:v>
                </c:pt>
                <c:pt idx="930">
                  <c:v>0.99465506146314553</c:v>
                </c:pt>
                <c:pt idx="931">
                  <c:v>0.994567334638779</c:v>
                </c:pt>
                <c:pt idx="932">
                  <c:v>0.99477569455748083</c:v>
                </c:pt>
                <c:pt idx="933">
                  <c:v>0.99461119738415504</c:v>
                </c:pt>
                <c:pt idx="934">
                  <c:v>0.99452347322693557</c:v>
                </c:pt>
                <c:pt idx="935">
                  <c:v>0.99447961314854683</c:v>
                </c:pt>
                <c:pt idx="936">
                  <c:v>0.99461119738415504</c:v>
                </c:pt>
                <c:pt idx="937">
                  <c:v>0.99468796039762031</c:v>
                </c:pt>
                <c:pt idx="938">
                  <c:v>0.99461119738415504</c:v>
                </c:pt>
                <c:pt idx="939">
                  <c:v>0.99443575440352705</c:v>
                </c:pt>
                <c:pt idx="940">
                  <c:v>0.99503892905369851</c:v>
                </c:pt>
                <c:pt idx="941">
                  <c:v>0.99443575440352705</c:v>
                </c:pt>
                <c:pt idx="942">
                  <c:v>0.9949621473640935</c:v>
                </c:pt>
                <c:pt idx="943">
                  <c:v>0.99447961314854683</c:v>
                </c:pt>
                <c:pt idx="944">
                  <c:v>0.994567334638779</c:v>
                </c:pt>
                <c:pt idx="945">
                  <c:v>0.99500602211491951</c:v>
                </c:pt>
                <c:pt idx="946">
                  <c:v>0.99521444540487203</c:v>
                </c:pt>
                <c:pt idx="947">
                  <c:v>0.99503892905369851</c:v>
                </c:pt>
                <c:pt idx="948">
                  <c:v>0.99518153446248103</c:v>
                </c:pt>
                <c:pt idx="949">
                  <c:v>0.99461119738415504</c:v>
                </c:pt>
                <c:pt idx="950">
                  <c:v>0.99492924217659084</c:v>
                </c:pt>
                <c:pt idx="951">
                  <c:v>0.99500602211491951</c:v>
                </c:pt>
                <c:pt idx="952">
                  <c:v>0.99514862427084205</c:v>
                </c:pt>
                <c:pt idx="953">
                  <c:v>0.99503892905369851</c:v>
                </c:pt>
                <c:pt idx="954">
                  <c:v>0.99477569455748083</c:v>
                </c:pt>
                <c:pt idx="955">
                  <c:v>0.99473182681063199</c:v>
                </c:pt>
                <c:pt idx="956">
                  <c:v>0.99477569455748083</c:v>
                </c:pt>
                <c:pt idx="957">
                  <c:v>0.99500602211491951</c:v>
                </c:pt>
                <c:pt idx="958">
                  <c:v>0.99503892905369851</c:v>
                </c:pt>
                <c:pt idx="959">
                  <c:v>0.99415070505622716</c:v>
                </c:pt>
                <c:pt idx="960">
                  <c:v>0.99433707710195118</c:v>
                </c:pt>
                <c:pt idx="961">
                  <c:v>0.99468796039762031</c:v>
                </c:pt>
                <c:pt idx="962">
                  <c:v>0.99488536976067043</c:v>
                </c:pt>
                <c:pt idx="963">
                  <c:v>0.99488536976067043</c:v>
                </c:pt>
                <c:pt idx="964">
                  <c:v>0.99492924217659084</c:v>
                </c:pt>
                <c:pt idx="965">
                  <c:v>0.99503892905369851</c:v>
                </c:pt>
                <c:pt idx="966">
                  <c:v>0.99473182681063199</c:v>
                </c:pt>
                <c:pt idx="967">
                  <c:v>0.99507183674308086</c:v>
                </c:pt>
                <c:pt idx="968">
                  <c:v>0.99394243537500404</c:v>
                </c:pt>
                <c:pt idx="969">
                  <c:v>0.99473182681063199</c:v>
                </c:pt>
                <c:pt idx="970">
                  <c:v>0.99473182681063199</c:v>
                </c:pt>
                <c:pt idx="971">
                  <c:v>0.99443575440352705</c:v>
                </c:pt>
                <c:pt idx="972">
                  <c:v>0.99439189699179853</c:v>
                </c:pt>
                <c:pt idx="973">
                  <c:v>0.99477569455748083</c:v>
                </c:pt>
                <c:pt idx="974">
                  <c:v>0.99429322268983056</c:v>
                </c:pt>
                <c:pt idx="975">
                  <c:v>0.99473182681063199</c:v>
                </c:pt>
                <c:pt idx="976">
                  <c:v>0.99452347322693557</c:v>
                </c:pt>
                <c:pt idx="977">
                  <c:v>0.99477569455748083</c:v>
                </c:pt>
                <c:pt idx="978">
                  <c:v>0.99404108568668503</c:v>
                </c:pt>
                <c:pt idx="979">
                  <c:v>0.99443575440352705</c:v>
                </c:pt>
                <c:pt idx="980">
                  <c:v>0.9949621473640935</c:v>
                </c:pt>
                <c:pt idx="981">
                  <c:v>0.99488536976067043</c:v>
                </c:pt>
                <c:pt idx="982">
                  <c:v>0.99465506146314553</c:v>
                </c:pt>
                <c:pt idx="983">
                  <c:v>0.994567334638779</c:v>
                </c:pt>
                <c:pt idx="984">
                  <c:v>0.99465506146314553</c:v>
                </c:pt>
                <c:pt idx="985">
                  <c:v>0.99468796039762031</c:v>
                </c:pt>
                <c:pt idx="986">
                  <c:v>0.99473182681063199</c:v>
                </c:pt>
                <c:pt idx="987">
                  <c:v>0.99465506146314553</c:v>
                </c:pt>
                <c:pt idx="988">
                  <c:v>0.99510474518309899</c:v>
                </c:pt>
                <c:pt idx="989">
                  <c:v>0.99488536976067043</c:v>
                </c:pt>
                <c:pt idx="990">
                  <c:v>0.9949621473640935</c:v>
                </c:pt>
                <c:pt idx="991">
                  <c:v>0.99452347322693557</c:v>
                </c:pt>
                <c:pt idx="992">
                  <c:v>0.99447961314854683</c:v>
                </c:pt>
                <c:pt idx="993">
                  <c:v>0.994567334638779</c:v>
                </c:pt>
                <c:pt idx="994">
                  <c:v>0.99477569455748083</c:v>
                </c:pt>
                <c:pt idx="995">
                  <c:v>0.99447961314854683</c:v>
                </c:pt>
                <c:pt idx="996">
                  <c:v>0.9948524663242535</c:v>
                </c:pt>
                <c:pt idx="997">
                  <c:v>0.99492924217659084</c:v>
                </c:pt>
                <c:pt idx="998">
                  <c:v>0.994808596242995</c:v>
                </c:pt>
                <c:pt idx="999">
                  <c:v>0.99500602211491951</c:v>
                </c:pt>
                <c:pt idx="1000">
                  <c:v>0.994348040913278</c:v>
                </c:pt>
                <c:pt idx="1001">
                  <c:v>0.99477569455748083</c:v>
                </c:pt>
                <c:pt idx="1002">
                  <c:v>0.99473182681063199</c:v>
                </c:pt>
                <c:pt idx="1003">
                  <c:v>0.99500602211491951</c:v>
                </c:pt>
                <c:pt idx="1004">
                  <c:v>0.99477569455748083</c:v>
                </c:pt>
                <c:pt idx="1005">
                  <c:v>0.99500602211491951</c:v>
                </c:pt>
                <c:pt idx="1006">
                  <c:v>0.994567334638779</c:v>
                </c:pt>
                <c:pt idx="1007">
                  <c:v>0.99461119738415504</c:v>
                </c:pt>
                <c:pt idx="1008">
                  <c:v>0.99503892905369851</c:v>
                </c:pt>
                <c:pt idx="1009">
                  <c:v>0.9948524663242535</c:v>
                </c:pt>
                <c:pt idx="1010">
                  <c:v>0.99465506146314553</c:v>
                </c:pt>
                <c:pt idx="1011">
                  <c:v>0.99477569455748083</c:v>
                </c:pt>
                <c:pt idx="1012">
                  <c:v>0.99500602211491951</c:v>
                </c:pt>
                <c:pt idx="1013">
                  <c:v>0.99514862427084205</c:v>
                </c:pt>
                <c:pt idx="1014">
                  <c:v>0.99488536976067043</c:v>
                </c:pt>
                <c:pt idx="1015">
                  <c:v>0.99500602211491951</c:v>
                </c:pt>
                <c:pt idx="1016">
                  <c:v>0.99424936961073396</c:v>
                </c:pt>
                <c:pt idx="1017">
                  <c:v>0.99488536976067043</c:v>
                </c:pt>
                <c:pt idx="1018">
                  <c:v>0.99477569455748083</c:v>
                </c:pt>
                <c:pt idx="1019">
                  <c:v>0.99477569455748083</c:v>
                </c:pt>
                <c:pt idx="1020">
                  <c:v>0.99452347322693557</c:v>
                </c:pt>
                <c:pt idx="1021">
                  <c:v>0.99469892687583095</c:v>
                </c:pt>
                <c:pt idx="1022">
                  <c:v>0.99507183674308086</c:v>
                </c:pt>
                <c:pt idx="1023">
                  <c:v>0.99488536976067043</c:v>
                </c:pt>
                <c:pt idx="1024">
                  <c:v>0.99488536976067043</c:v>
                </c:pt>
                <c:pt idx="1025">
                  <c:v>0.99477569455748083</c:v>
                </c:pt>
                <c:pt idx="1026">
                  <c:v>0.99473182681063199</c:v>
                </c:pt>
                <c:pt idx="1027">
                  <c:v>0.99477569455748083</c:v>
                </c:pt>
                <c:pt idx="1028">
                  <c:v>0.99477569455748083</c:v>
                </c:pt>
                <c:pt idx="1029">
                  <c:v>0.99510474518309899</c:v>
                </c:pt>
                <c:pt idx="1030">
                  <c:v>0.99492924217659084</c:v>
                </c:pt>
                <c:pt idx="1031">
                  <c:v>0.99488536976067043</c:v>
                </c:pt>
                <c:pt idx="1032">
                  <c:v>0.99528026954204318</c:v>
                </c:pt>
                <c:pt idx="1033">
                  <c:v>0.9949621473640935</c:v>
                </c:pt>
                <c:pt idx="1034">
                  <c:v>0.99524735709804801</c:v>
                </c:pt>
                <c:pt idx="1035">
                  <c:v>0.99488536976067043</c:v>
                </c:pt>
                <c:pt idx="1036">
                  <c:v>0.99500602211491951</c:v>
                </c:pt>
                <c:pt idx="1037">
                  <c:v>0.99524735709804801</c:v>
                </c:pt>
                <c:pt idx="1038">
                  <c:v>0.99503892905369851</c:v>
                </c:pt>
                <c:pt idx="1039">
                  <c:v>0.99492924217659084</c:v>
                </c:pt>
                <c:pt idx="1040">
                  <c:v>0.99461119738415504</c:v>
                </c:pt>
                <c:pt idx="1041">
                  <c:v>0.99447961314854683</c:v>
                </c:pt>
                <c:pt idx="1042">
                  <c:v>0.99507183674308086</c:v>
                </c:pt>
                <c:pt idx="1043">
                  <c:v>0.99447961314854683</c:v>
                </c:pt>
                <c:pt idx="1044">
                  <c:v>0.99488536976067043</c:v>
                </c:pt>
                <c:pt idx="1045">
                  <c:v>0.99510474518309899</c:v>
                </c:pt>
                <c:pt idx="1046">
                  <c:v>0.9948524663242535</c:v>
                </c:pt>
                <c:pt idx="1047">
                  <c:v>0.99503892905369851</c:v>
                </c:pt>
                <c:pt idx="1048">
                  <c:v>0.99500602211491951</c:v>
                </c:pt>
                <c:pt idx="1049">
                  <c:v>0.99492924217659084</c:v>
                </c:pt>
                <c:pt idx="1050">
                  <c:v>0.99452347322693557</c:v>
                </c:pt>
                <c:pt idx="1051">
                  <c:v>0.99473182681063199</c:v>
                </c:pt>
                <c:pt idx="1052">
                  <c:v>0.99481956363824597</c:v>
                </c:pt>
                <c:pt idx="1053">
                  <c:v>0.99477569455748083</c:v>
                </c:pt>
                <c:pt idx="1054">
                  <c:v>0.99439189699179853</c:v>
                </c:pt>
                <c:pt idx="1055">
                  <c:v>0.99477569455748083</c:v>
                </c:pt>
                <c:pt idx="1056">
                  <c:v>0.99492924217659084</c:v>
                </c:pt>
                <c:pt idx="1057">
                  <c:v>0.99433707710195118</c:v>
                </c:pt>
                <c:pt idx="1058">
                  <c:v>0.9948524663242535</c:v>
                </c:pt>
                <c:pt idx="1059">
                  <c:v>0.9948524663242535</c:v>
                </c:pt>
                <c:pt idx="1060">
                  <c:v>0.99461119738415504</c:v>
                </c:pt>
                <c:pt idx="1061">
                  <c:v>0.99507183674308086</c:v>
                </c:pt>
                <c:pt idx="1062">
                  <c:v>0.99468796039762031</c:v>
                </c:pt>
                <c:pt idx="1063">
                  <c:v>0.99452347322693557</c:v>
                </c:pt>
                <c:pt idx="1064">
                  <c:v>0.99461119738415504</c:v>
                </c:pt>
                <c:pt idx="1065">
                  <c:v>0.994567334638779</c:v>
                </c:pt>
                <c:pt idx="1066">
                  <c:v>0.99468796039762031</c:v>
                </c:pt>
                <c:pt idx="1067">
                  <c:v>0.9949621473640935</c:v>
                </c:pt>
                <c:pt idx="1068">
                  <c:v>0.99507183674308086</c:v>
                </c:pt>
                <c:pt idx="1069">
                  <c:v>0.99443575440352705</c:v>
                </c:pt>
                <c:pt idx="1070">
                  <c:v>0.99507183674308086</c:v>
                </c:pt>
                <c:pt idx="1071">
                  <c:v>0.99468796039762031</c:v>
                </c:pt>
                <c:pt idx="1072">
                  <c:v>0.99488536976067043</c:v>
                </c:pt>
                <c:pt idx="1073">
                  <c:v>0.99465506146314553</c:v>
                </c:pt>
                <c:pt idx="1074">
                  <c:v>0.99507183674308086</c:v>
                </c:pt>
                <c:pt idx="1075">
                  <c:v>0.99360269148091396</c:v>
                </c:pt>
                <c:pt idx="1076">
                  <c:v>0.99477569455748083</c:v>
                </c:pt>
                <c:pt idx="1077">
                  <c:v>0.99492924217659084</c:v>
                </c:pt>
                <c:pt idx="1078">
                  <c:v>0.99433707710195118</c:v>
                </c:pt>
                <c:pt idx="1079">
                  <c:v>0.99488536976067043</c:v>
                </c:pt>
                <c:pt idx="1080">
                  <c:v>0.994808596242995</c:v>
                </c:pt>
                <c:pt idx="1081">
                  <c:v>0.99447961314854683</c:v>
                </c:pt>
                <c:pt idx="1082">
                  <c:v>0.99429322268983056</c:v>
                </c:pt>
                <c:pt idx="1083">
                  <c:v>0.99468796039762031</c:v>
                </c:pt>
                <c:pt idx="1084">
                  <c:v>0.9949621473640935</c:v>
                </c:pt>
                <c:pt idx="1085">
                  <c:v>0.99503892905369851</c:v>
                </c:pt>
                <c:pt idx="1086">
                  <c:v>0.99488536976067043</c:v>
                </c:pt>
                <c:pt idx="1087">
                  <c:v>0.99473182681063199</c:v>
                </c:pt>
                <c:pt idx="1088">
                  <c:v>0.99488536976067043</c:v>
                </c:pt>
                <c:pt idx="1089">
                  <c:v>0.994808596242995</c:v>
                </c:pt>
                <c:pt idx="1090">
                  <c:v>0.99465506146314553</c:v>
                </c:pt>
                <c:pt idx="1091">
                  <c:v>0.99447961314854683</c:v>
                </c:pt>
                <c:pt idx="1092">
                  <c:v>0.99468796039762031</c:v>
                </c:pt>
                <c:pt idx="1093">
                  <c:v>0.9948524663242535</c:v>
                </c:pt>
                <c:pt idx="1094">
                  <c:v>0.99500602211491951</c:v>
                </c:pt>
                <c:pt idx="1095">
                  <c:v>0.9948524663242535</c:v>
                </c:pt>
                <c:pt idx="1096">
                  <c:v>0.99461119738415504</c:v>
                </c:pt>
                <c:pt idx="1097">
                  <c:v>0.99507183674308086</c:v>
                </c:pt>
                <c:pt idx="1098">
                  <c:v>0.99473182681063199</c:v>
                </c:pt>
                <c:pt idx="1099">
                  <c:v>0.99488536976067043</c:v>
                </c:pt>
                <c:pt idx="1100">
                  <c:v>0.99439189699179853</c:v>
                </c:pt>
                <c:pt idx="1101">
                  <c:v>0.99489633773957453</c:v>
                </c:pt>
                <c:pt idx="1102">
                  <c:v>0.99473182681063199</c:v>
                </c:pt>
                <c:pt idx="1103">
                  <c:v>0.99500602211491951</c:v>
                </c:pt>
                <c:pt idx="1104">
                  <c:v>0.99492924217659084</c:v>
                </c:pt>
                <c:pt idx="1105">
                  <c:v>0.99518153446248103</c:v>
                </c:pt>
                <c:pt idx="1106">
                  <c:v>0.99492924217659084</c:v>
                </c:pt>
                <c:pt idx="1107">
                  <c:v>0.99492924217659084</c:v>
                </c:pt>
                <c:pt idx="1108">
                  <c:v>0.99465506146314553</c:v>
                </c:pt>
                <c:pt idx="1109">
                  <c:v>0.99510474518309899</c:v>
                </c:pt>
                <c:pt idx="1110">
                  <c:v>0.99468796039762031</c:v>
                </c:pt>
                <c:pt idx="1111">
                  <c:v>0.99488536976067043</c:v>
                </c:pt>
                <c:pt idx="1112">
                  <c:v>0.99473182681063199</c:v>
                </c:pt>
                <c:pt idx="1113">
                  <c:v>0.99488536976067043</c:v>
                </c:pt>
                <c:pt idx="1114">
                  <c:v>0.994808596242995</c:v>
                </c:pt>
                <c:pt idx="1115">
                  <c:v>0.99500602211491951</c:v>
                </c:pt>
                <c:pt idx="1116">
                  <c:v>0.994808596242995</c:v>
                </c:pt>
                <c:pt idx="1117">
                  <c:v>0.99461119738415504</c:v>
                </c:pt>
                <c:pt idx="1118">
                  <c:v>0.99473182681063199</c:v>
                </c:pt>
                <c:pt idx="1119">
                  <c:v>0.994808596242995</c:v>
                </c:pt>
                <c:pt idx="1120">
                  <c:v>0.99477569455748083</c:v>
                </c:pt>
                <c:pt idx="1121">
                  <c:v>0.99443575440352705</c:v>
                </c:pt>
                <c:pt idx="1122">
                  <c:v>0.99481956363824597</c:v>
                </c:pt>
                <c:pt idx="1123">
                  <c:v>0.99477569455748083</c:v>
                </c:pt>
                <c:pt idx="1124">
                  <c:v>0.994567334638779</c:v>
                </c:pt>
                <c:pt idx="1125">
                  <c:v>0.99503892905369851</c:v>
                </c:pt>
                <c:pt idx="1126">
                  <c:v>0.994808596242995</c:v>
                </c:pt>
                <c:pt idx="1127">
                  <c:v>0.99492924217659084</c:v>
                </c:pt>
                <c:pt idx="1128">
                  <c:v>0.99477569455748083</c:v>
                </c:pt>
                <c:pt idx="1129">
                  <c:v>0.99500602211491951</c:v>
                </c:pt>
                <c:pt idx="1130">
                  <c:v>0.994567334638779</c:v>
                </c:pt>
                <c:pt idx="1131">
                  <c:v>0.99473182681063199</c:v>
                </c:pt>
                <c:pt idx="1132">
                  <c:v>0.99488536976067043</c:v>
                </c:pt>
                <c:pt idx="1133">
                  <c:v>0.99503892905369851</c:v>
                </c:pt>
                <c:pt idx="1134">
                  <c:v>0.9948524663242535</c:v>
                </c:pt>
                <c:pt idx="1135">
                  <c:v>0.9948524663242535</c:v>
                </c:pt>
                <c:pt idx="1136">
                  <c:v>0.99433707710195118</c:v>
                </c:pt>
                <c:pt idx="1137">
                  <c:v>0.994808596242995</c:v>
                </c:pt>
                <c:pt idx="1138">
                  <c:v>0.99492924217659084</c:v>
                </c:pt>
                <c:pt idx="1139">
                  <c:v>0.9948524663242535</c:v>
                </c:pt>
                <c:pt idx="1140">
                  <c:v>0.99518153446248103</c:v>
                </c:pt>
                <c:pt idx="1141">
                  <c:v>0.99500602211491951</c:v>
                </c:pt>
                <c:pt idx="1142">
                  <c:v>0.99503892905369851</c:v>
                </c:pt>
                <c:pt idx="1143">
                  <c:v>0.99473182681063199</c:v>
                </c:pt>
                <c:pt idx="1144">
                  <c:v>0.994567334638779</c:v>
                </c:pt>
                <c:pt idx="1145">
                  <c:v>0.9948524663242535</c:v>
                </c:pt>
                <c:pt idx="1146">
                  <c:v>0.99492924217659084</c:v>
                </c:pt>
                <c:pt idx="1147">
                  <c:v>0.99452347322693557</c:v>
                </c:pt>
                <c:pt idx="1148">
                  <c:v>0.994567334638779</c:v>
                </c:pt>
                <c:pt idx="1149">
                  <c:v>0.99429322268983056</c:v>
                </c:pt>
                <c:pt idx="1150">
                  <c:v>0.994808596242995</c:v>
                </c:pt>
                <c:pt idx="1151">
                  <c:v>0.99439189699179853</c:v>
                </c:pt>
                <c:pt idx="1152">
                  <c:v>0.9948524663242535</c:v>
                </c:pt>
                <c:pt idx="1153">
                  <c:v>0.99465506146314553</c:v>
                </c:pt>
                <c:pt idx="1154">
                  <c:v>0.99521444540487203</c:v>
                </c:pt>
                <c:pt idx="1155">
                  <c:v>0.99452347322693557</c:v>
                </c:pt>
                <c:pt idx="1156">
                  <c:v>0.99477569455748083</c:v>
                </c:pt>
                <c:pt idx="1157">
                  <c:v>0.99473182681063199</c:v>
                </c:pt>
                <c:pt idx="1158">
                  <c:v>0.9948524663242535</c:v>
                </c:pt>
                <c:pt idx="1159">
                  <c:v>0.9948524663242535</c:v>
                </c:pt>
                <c:pt idx="1160">
                  <c:v>0.9948524663242535</c:v>
                </c:pt>
                <c:pt idx="1161">
                  <c:v>0.9949621473640935</c:v>
                </c:pt>
                <c:pt idx="1162">
                  <c:v>0.99488536976067043</c:v>
                </c:pt>
                <c:pt idx="1163">
                  <c:v>0.9948524663242535</c:v>
                </c:pt>
                <c:pt idx="1164">
                  <c:v>0.99488536976067043</c:v>
                </c:pt>
                <c:pt idx="1165">
                  <c:v>0.99489633773957453</c:v>
                </c:pt>
                <c:pt idx="1166">
                  <c:v>0.99507183674308086</c:v>
                </c:pt>
                <c:pt idx="1167">
                  <c:v>0.994808596242995</c:v>
                </c:pt>
                <c:pt idx="1168">
                  <c:v>0.9949621473640935</c:v>
                </c:pt>
                <c:pt idx="1169">
                  <c:v>0.994808596242995</c:v>
                </c:pt>
                <c:pt idx="1170">
                  <c:v>0.99507183674308086</c:v>
                </c:pt>
                <c:pt idx="1171">
                  <c:v>0.99518153446248103</c:v>
                </c:pt>
                <c:pt idx="1172">
                  <c:v>0.99465506146314553</c:v>
                </c:pt>
                <c:pt idx="1173">
                  <c:v>0.99465506146314553</c:v>
                </c:pt>
                <c:pt idx="1174">
                  <c:v>0.99452347322693557</c:v>
                </c:pt>
                <c:pt idx="1175">
                  <c:v>0.99492924217659084</c:v>
                </c:pt>
                <c:pt idx="1176">
                  <c:v>0.99503892905369851</c:v>
                </c:pt>
                <c:pt idx="1177">
                  <c:v>0.99477569455748083</c:v>
                </c:pt>
                <c:pt idx="1178">
                  <c:v>0.99477569455748083</c:v>
                </c:pt>
                <c:pt idx="1179">
                  <c:v>0.9949621473640935</c:v>
                </c:pt>
                <c:pt idx="1180">
                  <c:v>0.99473182681063199</c:v>
                </c:pt>
                <c:pt idx="1181">
                  <c:v>0.99461119738415504</c:v>
                </c:pt>
                <c:pt idx="1182">
                  <c:v>0.99461119738415504</c:v>
                </c:pt>
                <c:pt idx="1183">
                  <c:v>0.994808596242995</c:v>
                </c:pt>
                <c:pt idx="1184">
                  <c:v>0.99439189699179853</c:v>
                </c:pt>
                <c:pt idx="1185">
                  <c:v>0.99488536976067043</c:v>
                </c:pt>
                <c:pt idx="1186">
                  <c:v>0.99473182681063199</c:v>
                </c:pt>
                <c:pt idx="1187">
                  <c:v>0.994808596242995</c:v>
                </c:pt>
                <c:pt idx="1188">
                  <c:v>0.9953680397303033</c:v>
                </c:pt>
                <c:pt idx="1189">
                  <c:v>0.99477569455748083</c:v>
                </c:pt>
                <c:pt idx="1190">
                  <c:v>0.99452347322693557</c:v>
                </c:pt>
                <c:pt idx="1191">
                  <c:v>0.99518153446248103</c:v>
                </c:pt>
                <c:pt idx="1192">
                  <c:v>0.994808596242995</c:v>
                </c:pt>
                <c:pt idx="1193">
                  <c:v>0.99473182681063199</c:v>
                </c:pt>
                <c:pt idx="1194">
                  <c:v>0.994567334638779</c:v>
                </c:pt>
                <c:pt idx="1195">
                  <c:v>0.99488536976067043</c:v>
                </c:pt>
                <c:pt idx="1196">
                  <c:v>0.9949621473640935</c:v>
                </c:pt>
                <c:pt idx="1197">
                  <c:v>0.9948524663242535</c:v>
                </c:pt>
                <c:pt idx="1198">
                  <c:v>0.994808596242995</c:v>
                </c:pt>
                <c:pt idx="1199">
                  <c:v>0.99473182681063199</c:v>
                </c:pt>
                <c:pt idx="1200">
                  <c:v>0.99477569455748083</c:v>
                </c:pt>
                <c:pt idx="1201">
                  <c:v>0.99477569455748083</c:v>
                </c:pt>
                <c:pt idx="1202">
                  <c:v>0.994808596242995</c:v>
                </c:pt>
                <c:pt idx="1203">
                  <c:v>0.99500602211491951</c:v>
                </c:pt>
                <c:pt idx="1204">
                  <c:v>0.99492924217659084</c:v>
                </c:pt>
                <c:pt idx="1205">
                  <c:v>0.9948524663242535</c:v>
                </c:pt>
                <c:pt idx="1206">
                  <c:v>0.99500602211491951</c:v>
                </c:pt>
                <c:pt idx="1207">
                  <c:v>0.994808596242995</c:v>
                </c:pt>
                <c:pt idx="1208">
                  <c:v>0.99488536976067043</c:v>
                </c:pt>
                <c:pt idx="1209">
                  <c:v>0.99510474518309899</c:v>
                </c:pt>
                <c:pt idx="1210">
                  <c:v>0.99468796039762031</c:v>
                </c:pt>
                <c:pt idx="1211">
                  <c:v>0.99473182681063199</c:v>
                </c:pt>
                <c:pt idx="1212">
                  <c:v>0.99510474518309899</c:v>
                </c:pt>
                <c:pt idx="1213">
                  <c:v>0.99492924217659084</c:v>
                </c:pt>
                <c:pt idx="1214">
                  <c:v>0.99514862427084205</c:v>
                </c:pt>
                <c:pt idx="1215">
                  <c:v>0.99489633773957453</c:v>
                </c:pt>
                <c:pt idx="1216">
                  <c:v>0.99473182681063199</c:v>
                </c:pt>
                <c:pt idx="1217">
                  <c:v>0.9949621473640935</c:v>
                </c:pt>
                <c:pt idx="1218">
                  <c:v>0.9948524663242535</c:v>
                </c:pt>
                <c:pt idx="1219">
                  <c:v>0.99503892905369851</c:v>
                </c:pt>
                <c:pt idx="1220">
                  <c:v>0.9948524663242535</c:v>
                </c:pt>
                <c:pt idx="1221">
                  <c:v>0.99488536976067043</c:v>
                </c:pt>
                <c:pt idx="1222">
                  <c:v>0.9948524663242535</c:v>
                </c:pt>
                <c:pt idx="1223">
                  <c:v>0.9948524663242535</c:v>
                </c:pt>
                <c:pt idx="1224">
                  <c:v>0.99465506146314553</c:v>
                </c:pt>
                <c:pt idx="1225">
                  <c:v>0.9949621473640935</c:v>
                </c:pt>
                <c:pt idx="1226">
                  <c:v>0.99503892905369851</c:v>
                </c:pt>
                <c:pt idx="1227">
                  <c:v>0.994567334638779</c:v>
                </c:pt>
                <c:pt idx="1228">
                  <c:v>0.99473182681063199</c:v>
                </c:pt>
                <c:pt idx="1229">
                  <c:v>0.99492924217659084</c:v>
                </c:pt>
                <c:pt idx="1230">
                  <c:v>0.99473182681063199</c:v>
                </c:pt>
                <c:pt idx="1231">
                  <c:v>0.99500602211491951</c:v>
                </c:pt>
                <c:pt idx="1232">
                  <c:v>0.99510474518309899</c:v>
                </c:pt>
                <c:pt idx="1233">
                  <c:v>0.9948524663242535</c:v>
                </c:pt>
                <c:pt idx="1234">
                  <c:v>0.99500602211491951</c:v>
                </c:pt>
                <c:pt idx="1235">
                  <c:v>0.9949621473640935</c:v>
                </c:pt>
                <c:pt idx="1236">
                  <c:v>0.9953680397303033</c:v>
                </c:pt>
                <c:pt idx="1237">
                  <c:v>0.9948524663242535</c:v>
                </c:pt>
                <c:pt idx="1238">
                  <c:v>0.994808596242995</c:v>
                </c:pt>
                <c:pt idx="1239">
                  <c:v>0.99461119738415504</c:v>
                </c:pt>
                <c:pt idx="1240">
                  <c:v>0.99477569455748083</c:v>
                </c:pt>
                <c:pt idx="1241">
                  <c:v>0.9949621473640935</c:v>
                </c:pt>
                <c:pt idx="1242">
                  <c:v>0.99507183674308086</c:v>
                </c:pt>
                <c:pt idx="1243">
                  <c:v>0.99518153446248103</c:v>
                </c:pt>
                <c:pt idx="1244">
                  <c:v>0.99500602211491951</c:v>
                </c:pt>
                <c:pt idx="1245">
                  <c:v>0.99488536976067043</c:v>
                </c:pt>
                <c:pt idx="1246">
                  <c:v>0.99503892905369851</c:v>
                </c:pt>
                <c:pt idx="1247">
                  <c:v>0.99514862427084205</c:v>
                </c:pt>
                <c:pt idx="1248">
                  <c:v>0.99510474518309899</c:v>
                </c:pt>
                <c:pt idx="1249">
                  <c:v>0.99500602211491951</c:v>
                </c:pt>
                <c:pt idx="1250">
                  <c:v>0.99473182681063199</c:v>
                </c:pt>
                <c:pt idx="1251">
                  <c:v>0.99500602211491951</c:v>
                </c:pt>
                <c:pt idx="1252">
                  <c:v>0.9949621473640935</c:v>
                </c:pt>
                <c:pt idx="1253">
                  <c:v>0.99510474518309899</c:v>
                </c:pt>
                <c:pt idx="1254">
                  <c:v>0.99500602211491951</c:v>
                </c:pt>
                <c:pt idx="1255">
                  <c:v>0.994808596242995</c:v>
                </c:pt>
                <c:pt idx="1256">
                  <c:v>0.99488536976067043</c:v>
                </c:pt>
                <c:pt idx="1257">
                  <c:v>0.9949621473640935</c:v>
                </c:pt>
                <c:pt idx="1258">
                  <c:v>0.9948524663242535</c:v>
                </c:pt>
                <c:pt idx="1259">
                  <c:v>0.99477569455748083</c:v>
                </c:pt>
                <c:pt idx="1260">
                  <c:v>0.99477569455748083</c:v>
                </c:pt>
                <c:pt idx="1261">
                  <c:v>0.99492924217659084</c:v>
                </c:pt>
                <c:pt idx="1262">
                  <c:v>0.994567334638779</c:v>
                </c:pt>
                <c:pt idx="1263">
                  <c:v>0.99473182681063199</c:v>
                </c:pt>
                <c:pt idx="1264">
                  <c:v>0.9948524663242535</c:v>
                </c:pt>
                <c:pt idx="1265">
                  <c:v>0.99399724027091996</c:v>
                </c:pt>
                <c:pt idx="1266">
                  <c:v>0.99492924217659084</c:v>
                </c:pt>
                <c:pt idx="1267">
                  <c:v>0.99465506146314553</c:v>
                </c:pt>
                <c:pt idx="1268">
                  <c:v>0.99468796039762031</c:v>
                </c:pt>
                <c:pt idx="1269">
                  <c:v>0.99477569455748083</c:v>
                </c:pt>
                <c:pt idx="1270">
                  <c:v>0.99492924217659084</c:v>
                </c:pt>
                <c:pt idx="1271">
                  <c:v>0.99503892905369851</c:v>
                </c:pt>
                <c:pt idx="1272">
                  <c:v>0.99507183674308086</c:v>
                </c:pt>
                <c:pt idx="1273">
                  <c:v>0.99514862427084205</c:v>
                </c:pt>
                <c:pt idx="1274">
                  <c:v>0.994808596242995</c:v>
                </c:pt>
                <c:pt idx="1275">
                  <c:v>0.994567334638779</c:v>
                </c:pt>
                <c:pt idx="1276">
                  <c:v>0.99477569455748083</c:v>
                </c:pt>
                <c:pt idx="1277">
                  <c:v>0.99488536976067043</c:v>
                </c:pt>
                <c:pt idx="1278">
                  <c:v>0.99473182681063199</c:v>
                </c:pt>
                <c:pt idx="1279">
                  <c:v>0.99452347322693557</c:v>
                </c:pt>
                <c:pt idx="1280">
                  <c:v>0.99514862427084205</c:v>
                </c:pt>
                <c:pt idx="1281">
                  <c:v>0.99443575440352705</c:v>
                </c:pt>
                <c:pt idx="1282">
                  <c:v>0.99524735709804801</c:v>
                </c:pt>
                <c:pt idx="1283">
                  <c:v>0.99468796039762031</c:v>
                </c:pt>
                <c:pt idx="1284">
                  <c:v>0.99468796039762031</c:v>
                </c:pt>
                <c:pt idx="1285">
                  <c:v>0.9948524663242535</c:v>
                </c:pt>
                <c:pt idx="1286">
                  <c:v>0.99447961314854683</c:v>
                </c:pt>
                <c:pt idx="1287">
                  <c:v>0.9948524663242535</c:v>
                </c:pt>
                <c:pt idx="1288">
                  <c:v>0.99461119738415504</c:v>
                </c:pt>
                <c:pt idx="1289">
                  <c:v>0.99452347322693557</c:v>
                </c:pt>
                <c:pt idx="1290">
                  <c:v>0.994808596242995</c:v>
                </c:pt>
                <c:pt idx="1291">
                  <c:v>0.99424936961073396</c:v>
                </c:pt>
                <c:pt idx="1292">
                  <c:v>0.99465506146314553</c:v>
                </c:pt>
                <c:pt idx="1293">
                  <c:v>0.99443575440352705</c:v>
                </c:pt>
                <c:pt idx="1294">
                  <c:v>0.9948524663242535</c:v>
                </c:pt>
                <c:pt idx="1295">
                  <c:v>0.99424936961073396</c:v>
                </c:pt>
                <c:pt idx="1296">
                  <c:v>0.99492924217659084</c:v>
                </c:pt>
                <c:pt idx="1297">
                  <c:v>0.99461119738415504</c:v>
                </c:pt>
                <c:pt idx="1298">
                  <c:v>0.99461119738415504</c:v>
                </c:pt>
                <c:pt idx="1299">
                  <c:v>0.99461119738415504</c:v>
                </c:pt>
                <c:pt idx="1300">
                  <c:v>0.99452347322693557</c:v>
                </c:pt>
                <c:pt idx="1301">
                  <c:v>0.99452347322693557</c:v>
                </c:pt>
                <c:pt idx="1302">
                  <c:v>0.99443575440352705</c:v>
                </c:pt>
                <c:pt idx="1303">
                  <c:v>0.99507183674308086</c:v>
                </c:pt>
                <c:pt idx="1304">
                  <c:v>0.99473182681063199</c:v>
                </c:pt>
                <c:pt idx="1305">
                  <c:v>0.99481956363824597</c:v>
                </c:pt>
                <c:pt idx="1306">
                  <c:v>0.99503892905369851</c:v>
                </c:pt>
                <c:pt idx="1307">
                  <c:v>0.99488536976067043</c:v>
                </c:pt>
                <c:pt idx="1308">
                  <c:v>0.99452347322693557</c:v>
                </c:pt>
                <c:pt idx="1309">
                  <c:v>0.99461119738415504</c:v>
                </c:pt>
                <c:pt idx="1310">
                  <c:v>0.99492924217659084</c:v>
                </c:pt>
                <c:pt idx="1311">
                  <c:v>0.99477569455748083</c:v>
                </c:pt>
                <c:pt idx="1312">
                  <c:v>0.9948524663242535</c:v>
                </c:pt>
                <c:pt idx="1313">
                  <c:v>0.99477569455748083</c:v>
                </c:pt>
                <c:pt idx="1314">
                  <c:v>0.99473182681063199</c:v>
                </c:pt>
                <c:pt idx="1315">
                  <c:v>0.9948524663242535</c:v>
                </c:pt>
                <c:pt idx="1316">
                  <c:v>0.99447961314854683</c:v>
                </c:pt>
                <c:pt idx="1317">
                  <c:v>0.99503892905369851</c:v>
                </c:pt>
                <c:pt idx="1318">
                  <c:v>0.99503892905369851</c:v>
                </c:pt>
                <c:pt idx="1319">
                  <c:v>0.99500602211491951</c:v>
                </c:pt>
                <c:pt idx="1320">
                  <c:v>0.99488536976067043</c:v>
                </c:pt>
                <c:pt idx="1321">
                  <c:v>0.99477569455748083</c:v>
                </c:pt>
                <c:pt idx="1322">
                  <c:v>0.99477569455748083</c:v>
                </c:pt>
                <c:pt idx="1323">
                  <c:v>0.99429322268983056</c:v>
                </c:pt>
                <c:pt idx="1324">
                  <c:v>0.99465506146314553</c:v>
                </c:pt>
                <c:pt idx="1325">
                  <c:v>0.994567334638779</c:v>
                </c:pt>
                <c:pt idx="1326">
                  <c:v>0.99465506146314553</c:v>
                </c:pt>
                <c:pt idx="1327">
                  <c:v>0.99388763256093005</c:v>
                </c:pt>
                <c:pt idx="1328">
                  <c:v>0.99503892905369851</c:v>
                </c:pt>
                <c:pt idx="1329">
                  <c:v>0.99500602211491951</c:v>
                </c:pt>
                <c:pt idx="1330">
                  <c:v>0.99461119738415504</c:v>
                </c:pt>
                <c:pt idx="1331">
                  <c:v>0.9948524663242535</c:v>
                </c:pt>
                <c:pt idx="1332">
                  <c:v>0.9949621473640935</c:v>
                </c:pt>
                <c:pt idx="1333">
                  <c:v>0.99452347322693557</c:v>
                </c:pt>
                <c:pt idx="1334">
                  <c:v>0.994567334638779</c:v>
                </c:pt>
                <c:pt idx="1335">
                  <c:v>0.99500602211491951</c:v>
                </c:pt>
                <c:pt idx="1336">
                  <c:v>0.9948524663242535</c:v>
                </c:pt>
                <c:pt idx="1337">
                  <c:v>0.9948524663242535</c:v>
                </c:pt>
                <c:pt idx="1338">
                  <c:v>0.99452347322693557</c:v>
                </c:pt>
                <c:pt idx="1339">
                  <c:v>0.99473182681063199</c:v>
                </c:pt>
                <c:pt idx="1340">
                  <c:v>0.99492924217659084</c:v>
                </c:pt>
                <c:pt idx="1341">
                  <c:v>0.99521444540487203</c:v>
                </c:pt>
                <c:pt idx="1342">
                  <c:v>0.99510474518309899</c:v>
                </c:pt>
                <c:pt idx="1343">
                  <c:v>0.99507183674308086</c:v>
                </c:pt>
                <c:pt idx="1344">
                  <c:v>0.99514862427084205</c:v>
                </c:pt>
                <c:pt idx="1345">
                  <c:v>0.99507183674308086</c:v>
                </c:pt>
                <c:pt idx="1346">
                  <c:v>0.99524735709804801</c:v>
                </c:pt>
                <c:pt idx="1347">
                  <c:v>0.99514862427084205</c:v>
                </c:pt>
                <c:pt idx="1348">
                  <c:v>0.99492924217659084</c:v>
                </c:pt>
                <c:pt idx="1349">
                  <c:v>0.99461119738415504</c:v>
                </c:pt>
                <c:pt idx="1350">
                  <c:v>0.9949621473640935</c:v>
                </c:pt>
                <c:pt idx="1351">
                  <c:v>0.99465506146314553</c:v>
                </c:pt>
                <c:pt idx="1352">
                  <c:v>0.99488536976067043</c:v>
                </c:pt>
                <c:pt idx="1353">
                  <c:v>0.99492924217659084</c:v>
                </c:pt>
                <c:pt idx="1354">
                  <c:v>0.9949621473640935</c:v>
                </c:pt>
                <c:pt idx="1355">
                  <c:v>0.99465506146314553</c:v>
                </c:pt>
                <c:pt idx="1356">
                  <c:v>0.99488536976067043</c:v>
                </c:pt>
                <c:pt idx="1357">
                  <c:v>0.99473182681063199</c:v>
                </c:pt>
                <c:pt idx="1358">
                  <c:v>0.99468796039762031</c:v>
                </c:pt>
                <c:pt idx="1359">
                  <c:v>0.99492924217659084</c:v>
                </c:pt>
                <c:pt idx="1360">
                  <c:v>0.99492924217659084</c:v>
                </c:pt>
                <c:pt idx="1361">
                  <c:v>0.99488536976067043</c:v>
                </c:pt>
                <c:pt idx="1362">
                  <c:v>0.99500602211491951</c:v>
                </c:pt>
                <c:pt idx="1363">
                  <c:v>0.99452347322693557</c:v>
                </c:pt>
                <c:pt idx="1364">
                  <c:v>0.99468796039762031</c:v>
                </c:pt>
                <c:pt idx="1365">
                  <c:v>0.99461119738415504</c:v>
                </c:pt>
                <c:pt idx="1366">
                  <c:v>0.99507183674308086</c:v>
                </c:pt>
                <c:pt idx="1367">
                  <c:v>0.9948524663242535</c:v>
                </c:pt>
                <c:pt idx="1368">
                  <c:v>0.99465506146314553</c:v>
                </c:pt>
                <c:pt idx="1369">
                  <c:v>0.99473182681063199</c:v>
                </c:pt>
                <c:pt idx="1370">
                  <c:v>0.99468796039762031</c:v>
                </c:pt>
                <c:pt idx="1371">
                  <c:v>0.99500602211491951</c:v>
                </c:pt>
                <c:pt idx="1372">
                  <c:v>0.99507183674308086</c:v>
                </c:pt>
                <c:pt idx="1373">
                  <c:v>0.99477569455748083</c:v>
                </c:pt>
                <c:pt idx="1374">
                  <c:v>0.99492924217659084</c:v>
                </c:pt>
                <c:pt idx="1375">
                  <c:v>0.9948524663242535</c:v>
                </c:pt>
                <c:pt idx="1376">
                  <c:v>0.99500602211491951</c:v>
                </c:pt>
                <c:pt idx="1377">
                  <c:v>0.99492924217659084</c:v>
                </c:pt>
                <c:pt idx="1378">
                  <c:v>0.99514862427084205</c:v>
                </c:pt>
                <c:pt idx="1379">
                  <c:v>0.994567334638779</c:v>
                </c:pt>
                <c:pt idx="1380">
                  <c:v>0.99468796039762031</c:v>
                </c:pt>
                <c:pt idx="1381">
                  <c:v>0.99473182681063199</c:v>
                </c:pt>
                <c:pt idx="1382">
                  <c:v>0.99503892905369851</c:v>
                </c:pt>
                <c:pt idx="1383">
                  <c:v>0.99510474518309899</c:v>
                </c:pt>
                <c:pt idx="1384">
                  <c:v>0.99473182681063199</c:v>
                </c:pt>
                <c:pt idx="1385">
                  <c:v>0.99528026954204318</c:v>
                </c:pt>
                <c:pt idx="1386">
                  <c:v>0.99473182681063199</c:v>
                </c:pt>
                <c:pt idx="1387">
                  <c:v>0.99424936961073396</c:v>
                </c:pt>
                <c:pt idx="1388">
                  <c:v>0.994808596242995</c:v>
                </c:pt>
                <c:pt idx="1389">
                  <c:v>0.99492924217659084</c:v>
                </c:pt>
                <c:pt idx="1390">
                  <c:v>0.99488536976067043</c:v>
                </c:pt>
                <c:pt idx="1391">
                  <c:v>0.99477569455748083</c:v>
                </c:pt>
                <c:pt idx="1392">
                  <c:v>0.99500602211491951</c:v>
                </c:pt>
                <c:pt idx="1393">
                  <c:v>0.99433707710195118</c:v>
                </c:pt>
                <c:pt idx="1394">
                  <c:v>0.99443575440352705</c:v>
                </c:pt>
                <c:pt idx="1395">
                  <c:v>0.99461119738415504</c:v>
                </c:pt>
                <c:pt idx="1396">
                  <c:v>0.99409589433031453</c:v>
                </c:pt>
                <c:pt idx="1397">
                  <c:v>0.994567334638779</c:v>
                </c:pt>
                <c:pt idx="1398">
                  <c:v>0.99500602211491951</c:v>
                </c:pt>
                <c:pt idx="1399">
                  <c:v>0.99469892687583095</c:v>
                </c:pt>
                <c:pt idx="1400">
                  <c:v>0.99439189699179853</c:v>
                </c:pt>
                <c:pt idx="1401">
                  <c:v>0.99468796039762031</c:v>
                </c:pt>
                <c:pt idx="1402">
                  <c:v>0.99473182681063199</c:v>
                </c:pt>
                <c:pt idx="1403">
                  <c:v>0.9948524663242535</c:v>
                </c:pt>
                <c:pt idx="1404">
                  <c:v>0.99433707710195118</c:v>
                </c:pt>
                <c:pt idx="1405">
                  <c:v>0.99488536976067043</c:v>
                </c:pt>
                <c:pt idx="1406">
                  <c:v>0.99461119738415504</c:v>
                </c:pt>
                <c:pt idx="1407">
                  <c:v>0.99503892905369851</c:v>
                </c:pt>
                <c:pt idx="1408">
                  <c:v>0.994567334638779</c:v>
                </c:pt>
                <c:pt idx="1409">
                  <c:v>0.99465506146314553</c:v>
                </c:pt>
                <c:pt idx="1410">
                  <c:v>0.99492924217659084</c:v>
                </c:pt>
                <c:pt idx="1411">
                  <c:v>0.99433707710195118</c:v>
                </c:pt>
                <c:pt idx="1412">
                  <c:v>0.9948524663242535</c:v>
                </c:pt>
                <c:pt idx="1413">
                  <c:v>0.994567334638779</c:v>
                </c:pt>
                <c:pt idx="1414">
                  <c:v>0.99443575440352705</c:v>
                </c:pt>
                <c:pt idx="1415">
                  <c:v>0.99468796039762031</c:v>
                </c:pt>
                <c:pt idx="1416">
                  <c:v>0.99468796039762031</c:v>
                </c:pt>
                <c:pt idx="1417">
                  <c:v>0.99473182681063199</c:v>
                </c:pt>
                <c:pt idx="1418">
                  <c:v>0.9949621473640935</c:v>
                </c:pt>
                <c:pt idx="1419">
                  <c:v>0.99489633773957453</c:v>
                </c:pt>
                <c:pt idx="1420">
                  <c:v>0.99488536976067043</c:v>
                </c:pt>
                <c:pt idx="1421">
                  <c:v>0.99488536976067043</c:v>
                </c:pt>
                <c:pt idx="1422">
                  <c:v>0.9948524663242535</c:v>
                </c:pt>
                <c:pt idx="1423">
                  <c:v>0.99503892905369851</c:v>
                </c:pt>
                <c:pt idx="1424">
                  <c:v>0.99531318273689418</c:v>
                </c:pt>
                <c:pt idx="1425">
                  <c:v>0.99492924217659084</c:v>
                </c:pt>
                <c:pt idx="1426">
                  <c:v>0.9948524663242535</c:v>
                </c:pt>
                <c:pt idx="1427">
                  <c:v>0.99488536976067043</c:v>
                </c:pt>
                <c:pt idx="1428">
                  <c:v>0.994808596242995</c:v>
                </c:pt>
                <c:pt idx="1429">
                  <c:v>0.99488536976067043</c:v>
                </c:pt>
                <c:pt idx="1430">
                  <c:v>0.99507183674308086</c:v>
                </c:pt>
                <c:pt idx="1431">
                  <c:v>0.99465506146314553</c:v>
                </c:pt>
                <c:pt idx="1432">
                  <c:v>0.99468796039762031</c:v>
                </c:pt>
                <c:pt idx="1433">
                  <c:v>0.99507183674308086</c:v>
                </c:pt>
                <c:pt idx="1434">
                  <c:v>0.99477569455748083</c:v>
                </c:pt>
                <c:pt idx="1435">
                  <c:v>0.99447961314854683</c:v>
                </c:pt>
                <c:pt idx="1436">
                  <c:v>0.99468796039762031</c:v>
                </c:pt>
                <c:pt idx="1437">
                  <c:v>0.99394243537500404</c:v>
                </c:pt>
                <c:pt idx="1438">
                  <c:v>0.99461119738415504</c:v>
                </c:pt>
                <c:pt idx="1439">
                  <c:v>0.99452347322693557</c:v>
                </c:pt>
                <c:pt idx="1440">
                  <c:v>0.99388763256093005</c:v>
                </c:pt>
                <c:pt idx="1441">
                  <c:v>0.99473182681063199</c:v>
                </c:pt>
                <c:pt idx="1442">
                  <c:v>0.99488536976067043</c:v>
                </c:pt>
                <c:pt idx="1443">
                  <c:v>0.99477569455748083</c:v>
                </c:pt>
                <c:pt idx="1444">
                  <c:v>0.994808596242995</c:v>
                </c:pt>
                <c:pt idx="1445">
                  <c:v>0.99447961314854683</c:v>
                </c:pt>
                <c:pt idx="1446">
                  <c:v>0.994808596242995</c:v>
                </c:pt>
                <c:pt idx="1447">
                  <c:v>0.994808596242995</c:v>
                </c:pt>
                <c:pt idx="1448">
                  <c:v>0.99500602211491951</c:v>
                </c:pt>
                <c:pt idx="1449">
                  <c:v>0.99510474518309899</c:v>
                </c:pt>
                <c:pt idx="1450">
                  <c:v>0.9948524663242535</c:v>
                </c:pt>
                <c:pt idx="1451">
                  <c:v>0.994808596242995</c:v>
                </c:pt>
                <c:pt idx="1452">
                  <c:v>0.994348040913278</c:v>
                </c:pt>
                <c:pt idx="1453">
                  <c:v>0.9948524663242535</c:v>
                </c:pt>
                <c:pt idx="1454">
                  <c:v>0.99531318273689418</c:v>
                </c:pt>
                <c:pt idx="1455">
                  <c:v>0.99528026954204318</c:v>
                </c:pt>
                <c:pt idx="1456">
                  <c:v>0.99500602211491951</c:v>
                </c:pt>
                <c:pt idx="1457">
                  <c:v>0.99528026954204318</c:v>
                </c:pt>
                <c:pt idx="1458">
                  <c:v>0.994348040913278</c:v>
                </c:pt>
                <c:pt idx="1459">
                  <c:v>0.99468796039762031</c:v>
                </c:pt>
                <c:pt idx="1460">
                  <c:v>0.9948524663242535</c:v>
                </c:pt>
                <c:pt idx="1461">
                  <c:v>0.99500602211491951</c:v>
                </c:pt>
                <c:pt idx="1462">
                  <c:v>0.99503892905369851</c:v>
                </c:pt>
                <c:pt idx="1463">
                  <c:v>0.99488536976067043</c:v>
                </c:pt>
                <c:pt idx="1464">
                  <c:v>0.99468796039762031</c:v>
                </c:pt>
                <c:pt idx="1465">
                  <c:v>0.99488536976067043</c:v>
                </c:pt>
                <c:pt idx="1466">
                  <c:v>0.994808596242995</c:v>
                </c:pt>
                <c:pt idx="1467">
                  <c:v>0.99503892905369851</c:v>
                </c:pt>
                <c:pt idx="1468">
                  <c:v>0.99468796039762031</c:v>
                </c:pt>
                <c:pt idx="1469">
                  <c:v>0.99492924217659084</c:v>
                </c:pt>
                <c:pt idx="1470">
                  <c:v>0.99500602211491951</c:v>
                </c:pt>
                <c:pt idx="1471">
                  <c:v>0.99468796039762031</c:v>
                </c:pt>
                <c:pt idx="1472">
                  <c:v>0.9948524663242535</c:v>
                </c:pt>
                <c:pt idx="1473">
                  <c:v>0.99503892905369851</c:v>
                </c:pt>
                <c:pt idx="1474">
                  <c:v>0.994808596242995</c:v>
                </c:pt>
                <c:pt idx="1475">
                  <c:v>0.994567334638779</c:v>
                </c:pt>
                <c:pt idx="1476">
                  <c:v>0.99488536976067043</c:v>
                </c:pt>
                <c:pt idx="1477">
                  <c:v>0.99477569455748083</c:v>
                </c:pt>
                <c:pt idx="1478">
                  <c:v>0.99503892905369851</c:v>
                </c:pt>
                <c:pt idx="1479">
                  <c:v>0.9949621473640935</c:v>
                </c:pt>
                <c:pt idx="1480">
                  <c:v>0.994808596242995</c:v>
                </c:pt>
                <c:pt idx="1481">
                  <c:v>0.99521444540487203</c:v>
                </c:pt>
                <c:pt idx="1482">
                  <c:v>0.994808596242995</c:v>
                </c:pt>
                <c:pt idx="1483">
                  <c:v>0.99452347322693557</c:v>
                </c:pt>
                <c:pt idx="1484">
                  <c:v>0.99488536976067043</c:v>
                </c:pt>
                <c:pt idx="1485">
                  <c:v>0.99492924217659084</c:v>
                </c:pt>
                <c:pt idx="1486">
                  <c:v>0.99492924217659084</c:v>
                </c:pt>
                <c:pt idx="1487">
                  <c:v>0.994567334638779</c:v>
                </c:pt>
                <c:pt idx="1488">
                  <c:v>0.99465506146314553</c:v>
                </c:pt>
                <c:pt idx="1489">
                  <c:v>0.99477569455748083</c:v>
                </c:pt>
                <c:pt idx="1490">
                  <c:v>0.99388763256093005</c:v>
                </c:pt>
                <c:pt idx="1491">
                  <c:v>0.99461119738415504</c:v>
                </c:pt>
                <c:pt idx="1492">
                  <c:v>0.99514862427084205</c:v>
                </c:pt>
                <c:pt idx="1493">
                  <c:v>0.99452347322693557</c:v>
                </c:pt>
                <c:pt idx="1494">
                  <c:v>0.99477569455748083</c:v>
                </c:pt>
                <c:pt idx="1495">
                  <c:v>0.99461119738415504</c:v>
                </c:pt>
                <c:pt idx="1496">
                  <c:v>0.99465506146314553</c:v>
                </c:pt>
                <c:pt idx="1497">
                  <c:v>0.99461119738415504</c:v>
                </c:pt>
                <c:pt idx="1498">
                  <c:v>0.99461119738415504</c:v>
                </c:pt>
                <c:pt idx="1499">
                  <c:v>0.99439189699179853</c:v>
                </c:pt>
                <c:pt idx="1500">
                  <c:v>0.9949621473640935</c:v>
                </c:pt>
                <c:pt idx="1501">
                  <c:v>0.994808596242995</c:v>
                </c:pt>
                <c:pt idx="1502">
                  <c:v>0.994808596242995</c:v>
                </c:pt>
                <c:pt idx="1503">
                  <c:v>0.99409589433031453</c:v>
                </c:pt>
                <c:pt idx="1504">
                  <c:v>0.99473182681063199</c:v>
                </c:pt>
                <c:pt idx="1505">
                  <c:v>0.99439189699179853</c:v>
                </c:pt>
                <c:pt idx="1506">
                  <c:v>0.99433707710195118</c:v>
                </c:pt>
                <c:pt idx="1507">
                  <c:v>0.99477569455748083</c:v>
                </c:pt>
                <c:pt idx="1508">
                  <c:v>0.99473182681063199</c:v>
                </c:pt>
                <c:pt idx="1509">
                  <c:v>0.99500602211491951</c:v>
                </c:pt>
                <c:pt idx="1510">
                  <c:v>0.99447961314854683</c:v>
                </c:pt>
                <c:pt idx="1511">
                  <c:v>0.99510474518309899</c:v>
                </c:pt>
                <c:pt idx="1512">
                  <c:v>0.9948524663242535</c:v>
                </c:pt>
                <c:pt idx="1513">
                  <c:v>0.99473182681063199</c:v>
                </c:pt>
                <c:pt idx="1514">
                  <c:v>0.99503892905369851</c:v>
                </c:pt>
                <c:pt idx="1515">
                  <c:v>0.99461119738415504</c:v>
                </c:pt>
                <c:pt idx="1516">
                  <c:v>0.99477569455748083</c:v>
                </c:pt>
                <c:pt idx="1517">
                  <c:v>0.99473182681063199</c:v>
                </c:pt>
                <c:pt idx="1518">
                  <c:v>0.994567334638779</c:v>
                </c:pt>
                <c:pt idx="1519">
                  <c:v>0.9949621473640935</c:v>
                </c:pt>
                <c:pt idx="1520">
                  <c:v>0.99488536976067043</c:v>
                </c:pt>
                <c:pt idx="1521">
                  <c:v>0.99447961314854683</c:v>
                </c:pt>
                <c:pt idx="1522">
                  <c:v>0.99488536976067043</c:v>
                </c:pt>
                <c:pt idx="1523">
                  <c:v>0.99433707710195118</c:v>
                </c:pt>
                <c:pt idx="1524">
                  <c:v>0.99473182681063199</c:v>
                </c:pt>
                <c:pt idx="1525">
                  <c:v>0.99500602211491951</c:v>
                </c:pt>
                <c:pt idx="1526">
                  <c:v>0.99503892905369851</c:v>
                </c:pt>
                <c:pt idx="1527">
                  <c:v>0.99477569455748083</c:v>
                </c:pt>
                <c:pt idx="1528">
                  <c:v>0.99465506146314553</c:v>
                </c:pt>
                <c:pt idx="1529">
                  <c:v>0.99518153446248103</c:v>
                </c:pt>
                <c:pt idx="1530">
                  <c:v>0.99468796039762031</c:v>
                </c:pt>
                <c:pt idx="1531">
                  <c:v>0.99488536976067043</c:v>
                </c:pt>
                <c:pt idx="1532">
                  <c:v>0.99514862427084205</c:v>
                </c:pt>
                <c:pt idx="1533">
                  <c:v>0.9949621473640935</c:v>
                </c:pt>
                <c:pt idx="1534">
                  <c:v>0.9948524663242535</c:v>
                </c:pt>
                <c:pt idx="1535">
                  <c:v>0.99477569455748083</c:v>
                </c:pt>
                <c:pt idx="1536">
                  <c:v>0.99503892905369851</c:v>
                </c:pt>
                <c:pt idx="1537">
                  <c:v>0.99461119738415504</c:v>
                </c:pt>
                <c:pt idx="1538">
                  <c:v>0.9949621473640935</c:v>
                </c:pt>
                <c:pt idx="1539">
                  <c:v>0.994808596242995</c:v>
                </c:pt>
                <c:pt idx="1540">
                  <c:v>0.99488536976067043</c:v>
                </c:pt>
                <c:pt idx="1541">
                  <c:v>0.99461119738415504</c:v>
                </c:pt>
                <c:pt idx="1542">
                  <c:v>0.99492924217659084</c:v>
                </c:pt>
                <c:pt idx="1543">
                  <c:v>0.99518153446248103</c:v>
                </c:pt>
                <c:pt idx="1544">
                  <c:v>0.99492924217659084</c:v>
                </c:pt>
                <c:pt idx="1545">
                  <c:v>0.99477569455748083</c:v>
                </c:pt>
                <c:pt idx="1546">
                  <c:v>0.99488536976067043</c:v>
                </c:pt>
                <c:pt idx="1547">
                  <c:v>0.99477569455748083</c:v>
                </c:pt>
                <c:pt idx="1548">
                  <c:v>0.99518153446248103</c:v>
                </c:pt>
                <c:pt idx="1549">
                  <c:v>0.99452347322693557</c:v>
                </c:pt>
                <c:pt idx="1550">
                  <c:v>0.99503892905369851</c:v>
                </c:pt>
                <c:pt idx="1551">
                  <c:v>0.99500602211491951</c:v>
                </c:pt>
                <c:pt idx="1552">
                  <c:v>0.9949621473640935</c:v>
                </c:pt>
                <c:pt idx="1553">
                  <c:v>0.99473182681063199</c:v>
                </c:pt>
                <c:pt idx="1554">
                  <c:v>0.99477569455748083</c:v>
                </c:pt>
                <c:pt idx="1555">
                  <c:v>0.99521444540487203</c:v>
                </c:pt>
                <c:pt idx="1556">
                  <c:v>0.994808596242995</c:v>
                </c:pt>
                <c:pt idx="1557">
                  <c:v>0.99443575440352705</c:v>
                </c:pt>
                <c:pt idx="1558">
                  <c:v>0.99492924217659084</c:v>
                </c:pt>
                <c:pt idx="1559">
                  <c:v>0.9948524663242535</c:v>
                </c:pt>
                <c:pt idx="1560">
                  <c:v>0.99488536976067043</c:v>
                </c:pt>
                <c:pt idx="1561">
                  <c:v>0.994808596242995</c:v>
                </c:pt>
                <c:pt idx="1562">
                  <c:v>0.99477569455748083</c:v>
                </c:pt>
                <c:pt idx="1563">
                  <c:v>0.99503892905369851</c:v>
                </c:pt>
                <c:pt idx="1564">
                  <c:v>0.99452347322693557</c:v>
                </c:pt>
                <c:pt idx="1565">
                  <c:v>0.99461119738415504</c:v>
                </c:pt>
                <c:pt idx="1566">
                  <c:v>0.99465506146314553</c:v>
                </c:pt>
                <c:pt idx="1567">
                  <c:v>0.9941945551363095</c:v>
                </c:pt>
                <c:pt idx="1568">
                  <c:v>0.99465506146314553</c:v>
                </c:pt>
                <c:pt idx="1569">
                  <c:v>0.99465506146314553</c:v>
                </c:pt>
                <c:pt idx="1570">
                  <c:v>0.99477569455748083</c:v>
                </c:pt>
                <c:pt idx="1571">
                  <c:v>0.99473182681063199</c:v>
                </c:pt>
                <c:pt idx="1572">
                  <c:v>0.99461119738415504</c:v>
                </c:pt>
                <c:pt idx="1573">
                  <c:v>0.99488536976067043</c:v>
                </c:pt>
                <c:pt idx="1574">
                  <c:v>0.99500602211491951</c:v>
                </c:pt>
                <c:pt idx="1575">
                  <c:v>0.99465506146314553</c:v>
                </c:pt>
                <c:pt idx="1576">
                  <c:v>0.994567334638779</c:v>
                </c:pt>
                <c:pt idx="1577">
                  <c:v>0.99488536976067043</c:v>
                </c:pt>
                <c:pt idx="1578">
                  <c:v>0.99507183674308086</c:v>
                </c:pt>
                <c:pt idx="1579">
                  <c:v>0.99468796039762031</c:v>
                </c:pt>
                <c:pt idx="1580">
                  <c:v>0.9948524663242535</c:v>
                </c:pt>
                <c:pt idx="1581">
                  <c:v>0.9948524663242535</c:v>
                </c:pt>
                <c:pt idx="1582">
                  <c:v>0.99465506146314553</c:v>
                </c:pt>
                <c:pt idx="1583">
                  <c:v>0.994808596242995</c:v>
                </c:pt>
                <c:pt idx="1584">
                  <c:v>0.994808596242995</c:v>
                </c:pt>
                <c:pt idx="1585">
                  <c:v>0.99452347322693557</c:v>
                </c:pt>
                <c:pt idx="1586">
                  <c:v>0.99477569455748083</c:v>
                </c:pt>
                <c:pt idx="1587">
                  <c:v>0.99492924217659084</c:v>
                </c:pt>
                <c:pt idx="1588">
                  <c:v>0.99424936961073396</c:v>
                </c:pt>
                <c:pt idx="1589">
                  <c:v>0.99521444540487203</c:v>
                </c:pt>
                <c:pt idx="1590">
                  <c:v>0.9948524663242535</c:v>
                </c:pt>
                <c:pt idx="1591">
                  <c:v>0.994808596242995</c:v>
                </c:pt>
                <c:pt idx="1592">
                  <c:v>0.9949621473640935</c:v>
                </c:pt>
                <c:pt idx="1593">
                  <c:v>0.99477569455748083</c:v>
                </c:pt>
                <c:pt idx="1594">
                  <c:v>0.99468796039762031</c:v>
                </c:pt>
                <c:pt idx="1595">
                  <c:v>0.99488536976067043</c:v>
                </c:pt>
                <c:pt idx="1596">
                  <c:v>0.99500602211491951</c:v>
                </c:pt>
                <c:pt idx="1597">
                  <c:v>0.99500602211491951</c:v>
                </c:pt>
                <c:pt idx="1598">
                  <c:v>0.99492924217659084</c:v>
                </c:pt>
                <c:pt idx="1599">
                  <c:v>0.99503892905369851</c:v>
                </c:pt>
                <c:pt idx="1600">
                  <c:v>0.99452347322693557</c:v>
                </c:pt>
                <c:pt idx="1601">
                  <c:v>0.99468796039762031</c:v>
                </c:pt>
                <c:pt idx="1602">
                  <c:v>0.99500602211491951</c:v>
                </c:pt>
                <c:pt idx="1603">
                  <c:v>0.9949621473640935</c:v>
                </c:pt>
                <c:pt idx="1604">
                  <c:v>0.99473182681063199</c:v>
                </c:pt>
                <c:pt idx="1605">
                  <c:v>0.9949621473640935</c:v>
                </c:pt>
                <c:pt idx="1606">
                  <c:v>0.99528026954204318</c:v>
                </c:pt>
                <c:pt idx="1607">
                  <c:v>0.99492924217659084</c:v>
                </c:pt>
                <c:pt idx="1608">
                  <c:v>0.99488536976067043</c:v>
                </c:pt>
                <c:pt idx="1609">
                  <c:v>0.99488536976067043</c:v>
                </c:pt>
                <c:pt idx="1610">
                  <c:v>0.99473182681063199</c:v>
                </c:pt>
                <c:pt idx="1611">
                  <c:v>0.99461119738415504</c:v>
                </c:pt>
                <c:pt idx="1612">
                  <c:v>0.99465506146314553</c:v>
                </c:pt>
                <c:pt idx="1613">
                  <c:v>0.9948524663242535</c:v>
                </c:pt>
                <c:pt idx="1614">
                  <c:v>0.99507183674308086</c:v>
                </c:pt>
                <c:pt idx="1615">
                  <c:v>0.99409589433031453</c:v>
                </c:pt>
                <c:pt idx="1616">
                  <c:v>0.99433707710195118</c:v>
                </c:pt>
                <c:pt idx="1617">
                  <c:v>0.99468796039762031</c:v>
                </c:pt>
                <c:pt idx="1618">
                  <c:v>0.9949621473640935</c:v>
                </c:pt>
                <c:pt idx="1619">
                  <c:v>0.99465506146314553</c:v>
                </c:pt>
                <c:pt idx="1620">
                  <c:v>0.99447961314854683</c:v>
                </c:pt>
                <c:pt idx="1621">
                  <c:v>0.99510474518309899</c:v>
                </c:pt>
                <c:pt idx="1622">
                  <c:v>0.99492924217659084</c:v>
                </c:pt>
                <c:pt idx="1623">
                  <c:v>0.9948524663242535</c:v>
                </c:pt>
                <c:pt idx="1624">
                  <c:v>0.99477569455748083</c:v>
                </c:pt>
                <c:pt idx="1625">
                  <c:v>0.99452347322693557</c:v>
                </c:pt>
                <c:pt idx="1626">
                  <c:v>0.99514862427084205</c:v>
                </c:pt>
                <c:pt idx="1627">
                  <c:v>0.99503892905369851</c:v>
                </c:pt>
                <c:pt idx="1628">
                  <c:v>0.99514862427084205</c:v>
                </c:pt>
                <c:pt idx="1629">
                  <c:v>0.99518153446248103</c:v>
                </c:pt>
                <c:pt idx="1630">
                  <c:v>0.99503892905369851</c:v>
                </c:pt>
                <c:pt idx="1631">
                  <c:v>0.99518153446248103</c:v>
                </c:pt>
                <c:pt idx="1632">
                  <c:v>0.99503892905369851</c:v>
                </c:pt>
                <c:pt idx="1633">
                  <c:v>0.9949621473640935</c:v>
                </c:pt>
                <c:pt idx="1634">
                  <c:v>0.99521444540487203</c:v>
                </c:pt>
                <c:pt idx="1635">
                  <c:v>0.99521444540487203</c:v>
                </c:pt>
                <c:pt idx="1636">
                  <c:v>0.99524735709804801</c:v>
                </c:pt>
                <c:pt idx="1637">
                  <c:v>0.99524735709804801</c:v>
                </c:pt>
                <c:pt idx="1638">
                  <c:v>0.99507183674308086</c:v>
                </c:pt>
                <c:pt idx="1639">
                  <c:v>0.99528026954204318</c:v>
                </c:pt>
                <c:pt idx="1640">
                  <c:v>0.99528026954204318</c:v>
                </c:pt>
                <c:pt idx="1641">
                  <c:v>0.99510474518309899</c:v>
                </c:pt>
                <c:pt idx="1642">
                  <c:v>0.99510474518309899</c:v>
                </c:pt>
                <c:pt idx="1643">
                  <c:v>0.99518153446248103</c:v>
                </c:pt>
                <c:pt idx="1644">
                  <c:v>0.99518153446248103</c:v>
                </c:pt>
                <c:pt idx="1645">
                  <c:v>0.99507183674308086</c:v>
                </c:pt>
                <c:pt idx="1646">
                  <c:v>0.99510474518309899</c:v>
                </c:pt>
                <c:pt idx="1647">
                  <c:v>0.99521444540487203</c:v>
                </c:pt>
                <c:pt idx="1648">
                  <c:v>0.99518153446248103</c:v>
                </c:pt>
                <c:pt idx="1649">
                  <c:v>0.9949621473640935</c:v>
                </c:pt>
                <c:pt idx="1650">
                  <c:v>0.99524735709804801</c:v>
                </c:pt>
                <c:pt idx="1651">
                  <c:v>0.99521444540487203</c:v>
                </c:pt>
                <c:pt idx="1652">
                  <c:v>0.99477569455748083</c:v>
                </c:pt>
                <c:pt idx="1653">
                  <c:v>0.994808596242995</c:v>
                </c:pt>
                <c:pt idx="1654">
                  <c:v>0.99429322268983056</c:v>
                </c:pt>
                <c:pt idx="1655">
                  <c:v>0.99453443845488254</c:v>
                </c:pt>
                <c:pt idx="1656">
                  <c:v>0.99452347322693557</c:v>
                </c:pt>
                <c:pt idx="1657">
                  <c:v>0.99461119738415504</c:v>
                </c:pt>
                <c:pt idx="1658">
                  <c:v>0.99507183674308086</c:v>
                </c:pt>
                <c:pt idx="1659">
                  <c:v>0.99507183674308086</c:v>
                </c:pt>
                <c:pt idx="1660">
                  <c:v>0.9949621473640935</c:v>
                </c:pt>
                <c:pt idx="1661">
                  <c:v>0.99488536976067043</c:v>
                </c:pt>
                <c:pt idx="1662">
                  <c:v>0.99500602211491951</c:v>
                </c:pt>
                <c:pt idx="1663">
                  <c:v>0.99492924217659084</c:v>
                </c:pt>
                <c:pt idx="1664">
                  <c:v>0.99481956363824597</c:v>
                </c:pt>
                <c:pt idx="1665">
                  <c:v>0.994567334638779</c:v>
                </c:pt>
                <c:pt idx="1666">
                  <c:v>0.99500602211491951</c:v>
                </c:pt>
                <c:pt idx="1667">
                  <c:v>0.9941945551363095</c:v>
                </c:pt>
                <c:pt idx="1668">
                  <c:v>0.994052047248836</c:v>
                </c:pt>
                <c:pt idx="1669">
                  <c:v>0.99415070505622716</c:v>
                </c:pt>
                <c:pt idx="1670">
                  <c:v>0.99429322268983056</c:v>
                </c:pt>
                <c:pt idx="1671">
                  <c:v>0.99492924217659084</c:v>
                </c:pt>
                <c:pt idx="1672">
                  <c:v>0.99488536976067043</c:v>
                </c:pt>
                <c:pt idx="1673">
                  <c:v>0.99500602211491951</c:v>
                </c:pt>
                <c:pt idx="1674">
                  <c:v>0.99518153446248103</c:v>
                </c:pt>
                <c:pt idx="1675">
                  <c:v>0.99514862427084205</c:v>
                </c:pt>
                <c:pt idx="1676">
                  <c:v>0.99500602211491951</c:v>
                </c:pt>
                <c:pt idx="1677">
                  <c:v>0.99492924217659084</c:v>
                </c:pt>
                <c:pt idx="1678">
                  <c:v>0.99461119738415504</c:v>
                </c:pt>
                <c:pt idx="1679">
                  <c:v>0.99528026954204318</c:v>
                </c:pt>
                <c:pt idx="1680">
                  <c:v>0.99503892905369851</c:v>
                </c:pt>
                <c:pt idx="1681">
                  <c:v>0.9949621473640935</c:v>
                </c:pt>
                <c:pt idx="1682">
                  <c:v>0.99461119738415504</c:v>
                </c:pt>
                <c:pt idx="1683">
                  <c:v>0.99488536976067043</c:v>
                </c:pt>
                <c:pt idx="1684">
                  <c:v>0.994567334638779</c:v>
                </c:pt>
                <c:pt idx="1685">
                  <c:v>0.994808596242995</c:v>
                </c:pt>
                <c:pt idx="1686">
                  <c:v>0.9948524663242535</c:v>
                </c:pt>
                <c:pt idx="1687">
                  <c:v>0.99521444540487203</c:v>
                </c:pt>
                <c:pt idx="1688">
                  <c:v>0.99503892905369851</c:v>
                </c:pt>
                <c:pt idx="1689">
                  <c:v>0.9949621473640935</c:v>
                </c:pt>
                <c:pt idx="1690">
                  <c:v>0.99433707710195118</c:v>
                </c:pt>
                <c:pt idx="1691">
                  <c:v>0.99473182681063199</c:v>
                </c:pt>
                <c:pt idx="1692">
                  <c:v>0.99473182681063199</c:v>
                </c:pt>
                <c:pt idx="1693">
                  <c:v>0.99465506146314553</c:v>
                </c:pt>
                <c:pt idx="1694">
                  <c:v>0.99461119738415504</c:v>
                </c:pt>
                <c:pt idx="1695">
                  <c:v>0.99468796039762031</c:v>
                </c:pt>
                <c:pt idx="1696">
                  <c:v>0.99488536976067043</c:v>
                </c:pt>
                <c:pt idx="1697">
                  <c:v>0.994567334638779</c:v>
                </c:pt>
                <c:pt idx="1698">
                  <c:v>0.99473182681063199</c:v>
                </c:pt>
                <c:pt idx="1699">
                  <c:v>0.9948524663242535</c:v>
                </c:pt>
                <c:pt idx="1700">
                  <c:v>0.99439189699179853</c:v>
                </c:pt>
                <c:pt idx="1701">
                  <c:v>0.99468796039762031</c:v>
                </c:pt>
                <c:pt idx="1702">
                  <c:v>0.99507183674308086</c:v>
                </c:pt>
                <c:pt idx="1703">
                  <c:v>0.99500602211491951</c:v>
                </c:pt>
                <c:pt idx="1704">
                  <c:v>0.9941945551363095</c:v>
                </c:pt>
                <c:pt idx="1705">
                  <c:v>0.99473182681063199</c:v>
                </c:pt>
                <c:pt idx="1706">
                  <c:v>0.99507183674308086</c:v>
                </c:pt>
                <c:pt idx="1707">
                  <c:v>0.994348040913278</c:v>
                </c:pt>
                <c:pt idx="1708">
                  <c:v>0.99461119738415504</c:v>
                </c:pt>
                <c:pt idx="1709">
                  <c:v>0.99465506146314553</c:v>
                </c:pt>
                <c:pt idx="1710">
                  <c:v>0.99465506146314553</c:v>
                </c:pt>
                <c:pt idx="1711">
                  <c:v>0.99507183674308086</c:v>
                </c:pt>
                <c:pt idx="1712">
                  <c:v>0.99394243537500404</c:v>
                </c:pt>
                <c:pt idx="1713">
                  <c:v>0.99439189699179853</c:v>
                </c:pt>
                <c:pt idx="1714">
                  <c:v>0.9948524663242535</c:v>
                </c:pt>
                <c:pt idx="1715">
                  <c:v>0.99465506146314553</c:v>
                </c:pt>
                <c:pt idx="1716">
                  <c:v>0.99465506146314553</c:v>
                </c:pt>
                <c:pt idx="1717">
                  <c:v>0.9948524663242535</c:v>
                </c:pt>
                <c:pt idx="1718">
                  <c:v>0.99465506146314553</c:v>
                </c:pt>
                <c:pt idx="1719">
                  <c:v>0.99469892687583095</c:v>
                </c:pt>
                <c:pt idx="1720">
                  <c:v>0.99477569455748083</c:v>
                </c:pt>
                <c:pt idx="1721">
                  <c:v>0.99488536976067043</c:v>
                </c:pt>
                <c:pt idx="1722">
                  <c:v>0.99500602211491951</c:v>
                </c:pt>
                <c:pt idx="1723">
                  <c:v>0.994567334638779</c:v>
                </c:pt>
                <c:pt idx="1724">
                  <c:v>0.99447961314854683</c:v>
                </c:pt>
                <c:pt idx="1725">
                  <c:v>0.99429322268983056</c:v>
                </c:pt>
                <c:pt idx="1726">
                  <c:v>0.99461119738415504</c:v>
                </c:pt>
                <c:pt idx="1727">
                  <c:v>0.99488536976067043</c:v>
                </c:pt>
                <c:pt idx="1728">
                  <c:v>0.99492924217659084</c:v>
                </c:pt>
                <c:pt idx="1729">
                  <c:v>0.99481956363824597</c:v>
                </c:pt>
                <c:pt idx="1730">
                  <c:v>0.99415070505622716</c:v>
                </c:pt>
                <c:pt idx="1731">
                  <c:v>0.994567334638779</c:v>
                </c:pt>
                <c:pt idx="1732">
                  <c:v>0.99488536976067043</c:v>
                </c:pt>
                <c:pt idx="1733">
                  <c:v>0.99500602211491951</c:v>
                </c:pt>
                <c:pt idx="1734">
                  <c:v>0.99477569455748083</c:v>
                </c:pt>
                <c:pt idx="1735">
                  <c:v>0.99447961314854683</c:v>
                </c:pt>
                <c:pt idx="1736">
                  <c:v>0.99477569455748083</c:v>
                </c:pt>
                <c:pt idx="1737">
                  <c:v>0.99468796039762031</c:v>
                </c:pt>
                <c:pt idx="1738">
                  <c:v>0.99469892687583095</c:v>
                </c:pt>
                <c:pt idx="1739">
                  <c:v>0.99503892905369851</c:v>
                </c:pt>
                <c:pt idx="1740">
                  <c:v>0.994567334638779</c:v>
                </c:pt>
                <c:pt idx="1741">
                  <c:v>0.99477569455748083</c:v>
                </c:pt>
                <c:pt idx="1742">
                  <c:v>0.99507183674308086</c:v>
                </c:pt>
                <c:pt idx="1743">
                  <c:v>0.99503892905369851</c:v>
                </c:pt>
                <c:pt idx="1744">
                  <c:v>0.994808596242995</c:v>
                </c:pt>
                <c:pt idx="1745">
                  <c:v>0.99492924217659084</c:v>
                </c:pt>
                <c:pt idx="1746">
                  <c:v>0.99468796039762031</c:v>
                </c:pt>
                <c:pt idx="1747">
                  <c:v>0.99477569455748083</c:v>
                </c:pt>
                <c:pt idx="1748">
                  <c:v>0.99468796039762031</c:v>
                </c:pt>
                <c:pt idx="1749">
                  <c:v>0.99468796039762031</c:v>
                </c:pt>
                <c:pt idx="1750">
                  <c:v>0.99461119738415504</c:v>
                </c:pt>
                <c:pt idx="1751">
                  <c:v>0.9949621473640935</c:v>
                </c:pt>
                <c:pt idx="1752">
                  <c:v>0.994808596242995</c:v>
                </c:pt>
                <c:pt idx="1753">
                  <c:v>0.99465506146314553</c:v>
                </c:pt>
                <c:pt idx="1754">
                  <c:v>0.99507183674308086</c:v>
                </c:pt>
                <c:pt idx="1755">
                  <c:v>0.99424936961073396</c:v>
                </c:pt>
                <c:pt idx="1756">
                  <c:v>0.9948524663242535</c:v>
                </c:pt>
                <c:pt idx="1757">
                  <c:v>0.994808596242995</c:v>
                </c:pt>
                <c:pt idx="1758">
                  <c:v>0.9948524663242535</c:v>
                </c:pt>
                <c:pt idx="1759">
                  <c:v>0.99473182681063199</c:v>
                </c:pt>
                <c:pt idx="1760">
                  <c:v>0.99507183674308086</c:v>
                </c:pt>
                <c:pt idx="1761">
                  <c:v>0.99473182681063199</c:v>
                </c:pt>
                <c:pt idx="1762">
                  <c:v>0.99461119738415504</c:v>
                </c:pt>
                <c:pt idx="1763">
                  <c:v>0.99461119738415504</c:v>
                </c:pt>
                <c:pt idx="1764">
                  <c:v>0.99395339618763456</c:v>
                </c:pt>
                <c:pt idx="1765">
                  <c:v>0.99439189699179853</c:v>
                </c:pt>
                <c:pt idx="1766">
                  <c:v>0.99468796039762031</c:v>
                </c:pt>
                <c:pt idx="1767">
                  <c:v>0.99473182681063199</c:v>
                </c:pt>
                <c:pt idx="1768">
                  <c:v>0.99439189699179853</c:v>
                </c:pt>
                <c:pt idx="1769">
                  <c:v>0.9949621473640935</c:v>
                </c:pt>
                <c:pt idx="1770">
                  <c:v>0.99447961314854683</c:v>
                </c:pt>
                <c:pt idx="1771">
                  <c:v>0.9949621473640935</c:v>
                </c:pt>
                <c:pt idx="1772">
                  <c:v>0.99452347322693557</c:v>
                </c:pt>
                <c:pt idx="1773">
                  <c:v>0.99473182681063199</c:v>
                </c:pt>
                <c:pt idx="1774">
                  <c:v>0.99468796039762031</c:v>
                </c:pt>
                <c:pt idx="1775">
                  <c:v>0.99415070505622716</c:v>
                </c:pt>
                <c:pt idx="1776">
                  <c:v>0.994808596242995</c:v>
                </c:pt>
                <c:pt idx="1777">
                  <c:v>0.99465506146314553</c:v>
                </c:pt>
                <c:pt idx="1778">
                  <c:v>0.99473182681063199</c:v>
                </c:pt>
                <c:pt idx="1779">
                  <c:v>0.99468796039762031</c:v>
                </c:pt>
                <c:pt idx="1780">
                  <c:v>0.9948524663242535</c:v>
                </c:pt>
                <c:pt idx="1781">
                  <c:v>0.99465506146314553</c:v>
                </c:pt>
                <c:pt idx="1782">
                  <c:v>0.994808596242995</c:v>
                </c:pt>
                <c:pt idx="1783">
                  <c:v>0.99488536976067043</c:v>
                </c:pt>
                <c:pt idx="1784">
                  <c:v>0.99477569455748083</c:v>
                </c:pt>
                <c:pt idx="1785">
                  <c:v>0.99433707710195118</c:v>
                </c:pt>
                <c:pt idx="1786">
                  <c:v>0.99452347322693557</c:v>
                </c:pt>
                <c:pt idx="1787">
                  <c:v>0.99473182681063199</c:v>
                </c:pt>
                <c:pt idx="1788">
                  <c:v>0.99465506146314553</c:v>
                </c:pt>
                <c:pt idx="1789">
                  <c:v>0.99473182681063199</c:v>
                </c:pt>
                <c:pt idx="1790">
                  <c:v>0.99473182681063199</c:v>
                </c:pt>
                <c:pt idx="1791">
                  <c:v>0.99488536976067043</c:v>
                </c:pt>
                <c:pt idx="1792">
                  <c:v>0.99473182681063199</c:v>
                </c:pt>
                <c:pt idx="1793">
                  <c:v>0.99468796039762031</c:v>
                </c:pt>
                <c:pt idx="1794">
                  <c:v>0.99514862427084205</c:v>
                </c:pt>
                <c:pt idx="1795">
                  <c:v>0.9948524663242535</c:v>
                </c:pt>
                <c:pt idx="1796">
                  <c:v>0.99465506146314553</c:v>
                </c:pt>
                <c:pt idx="1797">
                  <c:v>0.99439189699179853</c:v>
                </c:pt>
                <c:pt idx="1798">
                  <c:v>0.99468796039762031</c:v>
                </c:pt>
                <c:pt idx="1799">
                  <c:v>0.9949621473640935</c:v>
                </c:pt>
                <c:pt idx="1800">
                  <c:v>0.994567334638779</c:v>
                </c:pt>
                <c:pt idx="1801">
                  <c:v>0.99429322268983056</c:v>
                </c:pt>
                <c:pt idx="1802">
                  <c:v>0.99429322268983056</c:v>
                </c:pt>
                <c:pt idx="1803">
                  <c:v>0.99452347322693557</c:v>
                </c:pt>
                <c:pt idx="1804">
                  <c:v>0.99443575440352705</c:v>
                </c:pt>
                <c:pt idx="1805">
                  <c:v>0.99510474518309899</c:v>
                </c:pt>
                <c:pt idx="1806">
                  <c:v>0.99452347322693557</c:v>
                </c:pt>
                <c:pt idx="1807">
                  <c:v>0.99468796039762031</c:v>
                </c:pt>
                <c:pt idx="1808">
                  <c:v>0.99492924217659084</c:v>
                </c:pt>
                <c:pt idx="1809">
                  <c:v>0.99473182681063199</c:v>
                </c:pt>
                <c:pt idx="1810">
                  <c:v>0.9948524663242535</c:v>
                </c:pt>
                <c:pt idx="1811">
                  <c:v>0.9949621473640935</c:v>
                </c:pt>
                <c:pt idx="1812">
                  <c:v>0.99461119738415504</c:v>
                </c:pt>
                <c:pt idx="1813">
                  <c:v>0.99477569455748083</c:v>
                </c:pt>
                <c:pt idx="1814">
                  <c:v>0.994348040913278</c:v>
                </c:pt>
                <c:pt idx="1815">
                  <c:v>0.99477569455748083</c:v>
                </c:pt>
                <c:pt idx="1816">
                  <c:v>0.99477569455748083</c:v>
                </c:pt>
                <c:pt idx="1817">
                  <c:v>0.99488536976067043</c:v>
                </c:pt>
                <c:pt idx="1818">
                  <c:v>0.994808596242995</c:v>
                </c:pt>
                <c:pt idx="1819">
                  <c:v>0.99461119738415504</c:v>
                </c:pt>
                <c:pt idx="1820">
                  <c:v>0.9949621473640935</c:v>
                </c:pt>
                <c:pt idx="1821">
                  <c:v>0.99488536976067043</c:v>
                </c:pt>
                <c:pt idx="1822">
                  <c:v>0.9948524663242535</c:v>
                </c:pt>
                <c:pt idx="1823">
                  <c:v>0.99492924217659084</c:v>
                </c:pt>
                <c:pt idx="1824">
                  <c:v>0.99477569455748083</c:v>
                </c:pt>
                <c:pt idx="1825">
                  <c:v>0.99461119738415504</c:v>
                </c:pt>
                <c:pt idx="1826">
                  <c:v>0.99492924217659084</c:v>
                </c:pt>
                <c:pt idx="1827">
                  <c:v>0.99500602211491951</c:v>
                </c:pt>
                <c:pt idx="1828">
                  <c:v>0.99461119738415504</c:v>
                </c:pt>
                <c:pt idx="1829">
                  <c:v>0.9948524663242535</c:v>
                </c:pt>
                <c:pt idx="1830">
                  <c:v>0.99477569455748083</c:v>
                </c:pt>
                <c:pt idx="1831">
                  <c:v>0.99507183674308086</c:v>
                </c:pt>
                <c:pt idx="1832">
                  <c:v>0.99492924217659084</c:v>
                </c:pt>
                <c:pt idx="1833">
                  <c:v>0.994567334638779</c:v>
                </c:pt>
                <c:pt idx="1834">
                  <c:v>0.99500602211491951</c:v>
                </c:pt>
                <c:pt idx="1835">
                  <c:v>0.99492924217659084</c:v>
                </c:pt>
                <c:pt idx="1836">
                  <c:v>0.9949621473640935</c:v>
                </c:pt>
                <c:pt idx="1837">
                  <c:v>0.994808596242995</c:v>
                </c:pt>
                <c:pt idx="1838">
                  <c:v>0.99503892905369851</c:v>
                </c:pt>
                <c:pt idx="1839">
                  <c:v>0.99447961314854683</c:v>
                </c:pt>
                <c:pt idx="1840">
                  <c:v>0.99461119738415504</c:v>
                </c:pt>
                <c:pt idx="1841">
                  <c:v>0.99439189699179853</c:v>
                </c:pt>
                <c:pt idx="1842">
                  <c:v>0.99503892905369851</c:v>
                </c:pt>
                <c:pt idx="1843">
                  <c:v>0.99468796039762031</c:v>
                </c:pt>
                <c:pt idx="1844">
                  <c:v>0.99394243537500404</c:v>
                </c:pt>
                <c:pt idx="1845">
                  <c:v>0.9949621473640935</c:v>
                </c:pt>
                <c:pt idx="1846">
                  <c:v>0.994567334638779</c:v>
                </c:pt>
                <c:pt idx="1847">
                  <c:v>0.99469892687583095</c:v>
                </c:pt>
                <c:pt idx="1848">
                  <c:v>0.99500602211491951</c:v>
                </c:pt>
                <c:pt idx="1849">
                  <c:v>0.99447961314854683</c:v>
                </c:pt>
                <c:pt idx="1850">
                  <c:v>0.99461119738415504</c:v>
                </c:pt>
                <c:pt idx="1851">
                  <c:v>0.99424936961073396</c:v>
                </c:pt>
                <c:pt idx="1852">
                  <c:v>0.99433707710195118</c:v>
                </c:pt>
                <c:pt idx="1853">
                  <c:v>0.99492924217659084</c:v>
                </c:pt>
                <c:pt idx="1854">
                  <c:v>0.99473182681063199</c:v>
                </c:pt>
                <c:pt idx="1855">
                  <c:v>0.99492924217659084</c:v>
                </c:pt>
                <c:pt idx="1856">
                  <c:v>0.99507183674308086</c:v>
                </c:pt>
                <c:pt idx="1857">
                  <c:v>0.9949621473640935</c:v>
                </c:pt>
                <c:pt idx="1858">
                  <c:v>0.99468796039762031</c:v>
                </c:pt>
                <c:pt idx="1859">
                  <c:v>0.994808596242995</c:v>
                </c:pt>
                <c:pt idx="1860">
                  <c:v>0.994567334638779</c:v>
                </c:pt>
                <c:pt idx="1861">
                  <c:v>0.99473182681063199</c:v>
                </c:pt>
                <c:pt idx="1862">
                  <c:v>0.994567334638779</c:v>
                </c:pt>
                <c:pt idx="1863">
                  <c:v>0.99469892687583095</c:v>
                </c:pt>
                <c:pt idx="1864">
                  <c:v>0.994567334638779</c:v>
                </c:pt>
                <c:pt idx="1865">
                  <c:v>0.99465506146314553</c:v>
                </c:pt>
                <c:pt idx="1866">
                  <c:v>0.9949621473640935</c:v>
                </c:pt>
                <c:pt idx="1867">
                  <c:v>0.99439189699179853</c:v>
                </c:pt>
                <c:pt idx="1868">
                  <c:v>0.99447961314854683</c:v>
                </c:pt>
                <c:pt idx="1869">
                  <c:v>0.99507183674308086</c:v>
                </c:pt>
                <c:pt idx="1870">
                  <c:v>0.99443575440352705</c:v>
                </c:pt>
                <c:pt idx="1871">
                  <c:v>0.994808596242995</c:v>
                </c:pt>
                <c:pt idx="1872">
                  <c:v>0.99477569455748083</c:v>
                </c:pt>
                <c:pt idx="1873">
                  <c:v>0.9948524663242535</c:v>
                </c:pt>
                <c:pt idx="1874">
                  <c:v>0.99477569455748083</c:v>
                </c:pt>
                <c:pt idx="1875">
                  <c:v>0.99452347322693557</c:v>
                </c:pt>
                <c:pt idx="1876">
                  <c:v>0.994808596242995</c:v>
                </c:pt>
                <c:pt idx="1877">
                  <c:v>0.99465506146314553</c:v>
                </c:pt>
                <c:pt idx="1878">
                  <c:v>0.994808596242995</c:v>
                </c:pt>
                <c:pt idx="1879">
                  <c:v>0.994808596242995</c:v>
                </c:pt>
                <c:pt idx="1880">
                  <c:v>0.99447961314854683</c:v>
                </c:pt>
                <c:pt idx="1881">
                  <c:v>0.99465506146314553</c:v>
                </c:pt>
                <c:pt idx="1882">
                  <c:v>0.994808596242995</c:v>
                </c:pt>
                <c:pt idx="1883">
                  <c:v>0.99510474518309899</c:v>
                </c:pt>
                <c:pt idx="1884">
                  <c:v>0.99503892905369851</c:v>
                </c:pt>
                <c:pt idx="1885">
                  <c:v>0.994808596242995</c:v>
                </c:pt>
                <c:pt idx="1886">
                  <c:v>0.99477569455748083</c:v>
                </c:pt>
                <c:pt idx="1887">
                  <c:v>0.99461119738415504</c:v>
                </c:pt>
                <c:pt idx="1888">
                  <c:v>0.99461119738415504</c:v>
                </c:pt>
                <c:pt idx="1889">
                  <c:v>0.994808596242995</c:v>
                </c:pt>
                <c:pt idx="1890">
                  <c:v>0.99488536976067043</c:v>
                </c:pt>
                <c:pt idx="1891">
                  <c:v>0.99518153446248103</c:v>
                </c:pt>
                <c:pt idx="1892">
                  <c:v>0.99503892905369851</c:v>
                </c:pt>
                <c:pt idx="1893">
                  <c:v>0.99507183674308086</c:v>
                </c:pt>
                <c:pt idx="1894">
                  <c:v>0.99514862427084205</c:v>
                </c:pt>
                <c:pt idx="1895">
                  <c:v>0.99500602211491951</c:v>
                </c:pt>
                <c:pt idx="1896">
                  <c:v>0.99492924217659084</c:v>
                </c:pt>
                <c:pt idx="1897">
                  <c:v>0.994567334638779</c:v>
                </c:pt>
                <c:pt idx="1898">
                  <c:v>0.99514862427084205</c:v>
                </c:pt>
                <c:pt idx="1899">
                  <c:v>0.994567334638779</c:v>
                </c:pt>
                <c:pt idx="1900">
                  <c:v>0.99443575440352705</c:v>
                </c:pt>
                <c:pt idx="1901">
                  <c:v>0.99452347322693557</c:v>
                </c:pt>
                <c:pt idx="1902">
                  <c:v>0.99461119738415504</c:v>
                </c:pt>
                <c:pt idx="1903">
                  <c:v>0.99488536976067043</c:v>
                </c:pt>
                <c:pt idx="1904">
                  <c:v>0.99488536976067043</c:v>
                </c:pt>
                <c:pt idx="1905">
                  <c:v>0.99465506146314553</c:v>
                </c:pt>
                <c:pt idx="1906">
                  <c:v>0.99461119738415504</c:v>
                </c:pt>
                <c:pt idx="1907">
                  <c:v>0.99429322268983056</c:v>
                </c:pt>
                <c:pt idx="1908">
                  <c:v>0.994808596242995</c:v>
                </c:pt>
                <c:pt idx="1909">
                  <c:v>0.9949621473640935</c:v>
                </c:pt>
                <c:pt idx="1910">
                  <c:v>0.99461119738415504</c:v>
                </c:pt>
                <c:pt idx="1911">
                  <c:v>0.99492924217659084</c:v>
                </c:pt>
                <c:pt idx="1912">
                  <c:v>0.9949621473640935</c:v>
                </c:pt>
                <c:pt idx="1913">
                  <c:v>0.99500602211491951</c:v>
                </c:pt>
                <c:pt idx="1914">
                  <c:v>0.99477569455748083</c:v>
                </c:pt>
                <c:pt idx="1915">
                  <c:v>0.99528026954204318</c:v>
                </c:pt>
                <c:pt idx="1916">
                  <c:v>0.99510474518309899</c:v>
                </c:pt>
                <c:pt idx="1917">
                  <c:v>0.99461119738415504</c:v>
                </c:pt>
                <c:pt idx="1918">
                  <c:v>0.99468796039762031</c:v>
                </c:pt>
                <c:pt idx="1919">
                  <c:v>0.99461119738415504</c:v>
                </c:pt>
                <c:pt idx="1920">
                  <c:v>0.99465506146314553</c:v>
                </c:pt>
                <c:pt idx="1921">
                  <c:v>0.99468796039762031</c:v>
                </c:pt>
                <c:pt idx="1922">
                  <c:v>0.99507183674308086</c:v>
                </c:pt>
                <c:pt idx="1923">
                  <c:v>0.99424936961073396</c:v>
                </c:pt>
                <c:pt idx="1924">
                  <c:v>0.99468796039762031</c:v>
                </c:pt>
                <c:pt idx="1925">
                  <c:v>0.994808596242995</c:v>
                </c:pt>
                <c:pt idx="1926">
                  <c:v>0.99500602211491951</c:v>
                </c:pt>
                <c:pt idx="1927">
                  <c:v>0.9948524663242535</c:v>
                </c:pt>
                <c:pt idx="1928">
                  <c:v>0.99477569455748083</c:v>
                </c:pt>
                <c:pt idx="1929">
                  <c:v>0.99468796039762031</c:v>
                </c:pt>
                <c:pt idx="1930">
                  <c:v>0.99452347322693557</c:v>
                </c:pt>
                <c:pt idx="1931">
                  <c:v>0.99433707710195118</c:v>
                </c:pt>
                <c:pt idx="1932">
                  <c:v>0.99510474518309899</c:v>
                </c:pt>
                <c:pt idx="1933">
                  <c:v>0.99503892905369851</c:v>
                </c:pt>
                <c:pt idx="1934">
                  <c:v>0.99443575440352705</c:v>
                </c:pt>
                <c:pt idx="1935">
                  <c:v>0.99492924217659084</c:v>
                </c:pt>
                <c:pt idx="1936">
                  <c:v>0.99503892905369851</c:v>
                </c:pt>
                <c:pt idx="1937">
                  <c:v>0.99465506146314553</c:v>
                </c:pt>
                <c:pt idx="1938">
                  <c:v>0.99433707710195118</c:v>
                </c:pt>
                <c:pt idx="1939">
                  <c:v>0.9948524663242535</c:v>
                </c:pt>
                <c:pt idx="1940">
                  <c:v>0.99492924217659084</c:v>
                </c:pt>
                <c:pt idx="1941">
                  <c:v>0.99514862427084205</c:v>
                </c:pt>
                <c:pt idx="1942">
                  <c:v>0.99524735709804801</c:v>
                </c:pt>
                <c:pt idx="1943">
                  <c:v>0.99468796039762031</c:v>
                </c:pt>
                <c:pt idx="1944">
                  <c:v>0.9948524663242535</c:v>
                </c:pt>
                <c:pt idx="1945">
                  <c:v>0.99461119738415504</c:v>
                </c:pt>
                <c:pt idx="1946">
                  <c:v>0.99500602211491951</c:v>
                </c:pt>
                <c:pt idx="1947">
                  <c:v>0.99492924217659084</c:v>
                </c:pt>
                <c:pt idx="1948">
                  <c:v>0.99503892905369851</c:v>
                </c:pt>
                <c:pt idx="1949">
                  <c:v>0.99433707710195118</c:v>
                </c:pt>
                <c:pt idx="1950">
                  <c:v>0.99492924217659084</c:v>
                </c:pt>
                <c:pt idx="1951">
                  <c:v>0.99488536976067043</c:v>
                </c:pt>
                <c:pt idx="1952">
                  <c:v>0.994808596242995</c:v>
                </c:pt>
                <c:pt idx="1953">
                  <c:v>0.99492924217659084</c:v>
                </c:pt>
                <c:pt idx="1954">
                  <c:v>0.99514862427084205</c:v>
                </c:pt>
                <c:pt idx="1955">
                  <c:v>0.994808596242995</c:v>
                </c:pt>
                <c:pt idx="1956">
                  <c:v>0.994567334638779</c:v>
                </c:pt>
                <c:pt idx="1957">
                  <c:v>0.99465506146314553</c:v>
                </c:pt>
                <c:pt idx="1958">
                  <c:v>0.99477569455748083</c:v>
                </c:pt>
                <c:pt idx="1959">
                  <c:v>0.99468796039762031</c:v>
                </c:pt>
                <c:pt idx="1960">
                  <c:v>0.994808596242995</c:v>
                </c:pt>
                <c:pt idx="1961">
                  <c:v>0.99465506146314553</c:v>
                </c:pt>
                <c:pt idx="1962">
                  <c:v>0.9949621473640935</c:v>
                </c:pt>
                <c:pt idx="1963">
                  <c:v>0.99468796039762031</c:v>
                </c:pt>
                <c:pt idx="1964">
                  <c:v>0.99461119738415504</c:v>
                </c:pt>
                <c:pt idx="1965">
                  <c:v>0.9948524663242535</c:v>
                </c:pt>
                <c:pt idx="1966">
                  <c:v>0.9949621473640935</c:v>
                </c:pt>
                <c:pt idx="1967">
                  <c:v>0.99439189699179853</c:v>
                </c:pt>
                <c:pt idx="1968">
                  <c:v>0.9948524663242535</c:v>
                </c:pt>
                <c:pt idx="1969">
                  <c:v>0.99518153446248103</c:v>
                </c:pt>
                <c:pt idx="1970">
                  <c:v>0.99468796039762031</c:v>
                </c:pt>
                <c:pt idx="1971">
                  <c:v>0.99443575440352705</c:v>
                </c:pt>
                <c:pt idx="1972">
                  <c:v>0.9949621473640935</c:v>
                </c:pt>
                <c:pt idx="1973">
                  <c:v>0.99477569455748083</c:v>
                </c:pt>
                <c:pt idx="1974">
                  <c:v>0.99465506146314553</c:v>
                </c:pt>
                <c:pt idx="1975">
                  <c:v>0.99528026954204318</c:v>
                </c:pt>
                <c:pt idx="1976">
                  <c:v>0.994567334638779</c:v>
                </c:pt>
                <c:pt idx="1977">
                  <c:v>0.994567334638779</c:v>
                </c:pt>
                <c:pt idx="1978">
                  <c:v>0.99477569455748083</c:v>
                </c:pt>
                <c:pt idx="1979">
                  <c:v>0.99492924217659084</c:v>
                </c:pt>
                <c:pt idx="1980">
                  <c:v>0.99503892905369851</c:v>
                </c:pt>
                <c:pt idx="1981">
                  <c:v>0.99488536976067043</c:v>
                </c:pt>
                <c:pt idx="1982">
                  <c:v>0.994567334638779</c:v>
                </c:pt>
                <c:pt idx="1983">
                  <c:v>0.9941945551363095</c:v>
                </c:pt>
                <c:pt idx="1984">
                  <c:v>0.99488536976067043</c:v>
                </c:pt>
                <c:pt idx="1985">
                  <c:v>0.99507183674308086</c:v>
                </c:pt>
                <c:pt idx="1986">
                  <c:v>0.9949621473640935</c:v>
                </c:pt>
                <c:pt idx="1987">
                  <c:v>0.9948524663242535</c:v>
                </c:pt>
                <c:pt idx="1988">
                  <c:v>0.9949621473640935</c:v>
                </c:pt>
                <c:pt idx="1989">
                  <c:v>0.9948524663242535</c:v>
                </c:pt>
                <c:pt idx="1990">
                  <c:v>0.99528026954204318</c:v>
                </c:pt>
                <c:pt idx="1991">
                  <c:v>0.99439189699179853</c:v>
                </c:pt>
                <c:pt idx="1992">
                  <c:v>0.99443575440352705</c:v>
                </c:pt>
                <c:pt idx="1993">
                  <c:v>0.99514862427084205</c:v>
                </c:pt>
                <c:pt idx="1994">
                  <c:v>0.99514862427084205</c:v>
                </c:pt>
                <c:pt idx="1995">
                  <c:v>0.994808596242995</c:v>
                </c:pt>
                <c:pt idx="1996">
                  <c:v>0.994567334638779</c:v>
                </c:pt>
                <c:pt idx="1997">
                  <c:v>0.99465506146314553</c:v>
                </c:pt>
                <c:pt idx="1998">
                  <c:v>0.99500602211491951</c:v>
                </c:pt>
                <c:pt idx="1999">
                  <c:v>0.99488536976067043</c:v>
                </c:pt>
                <c:pt idx="2000">
                  <c:v>0.99488536976067043</c:v>
                </c:pt>
                <c:pt idx="2001">
                  <c:v>0.9949621473640935</c:v>
                </c:pt>
                <c:pt idx="2002">
                  <c:v>0.99510474518309899</c:v>
                </c:pt>
                <c:pt idx="2003">
                  <c:v>0.99468796039762031</c:v>
                </c:pt>
                <c:pt idx="2004">
                  <c:v>0.994567334638779</c:v>
                </c:pt>
                <c:pt idx="2005">
                  <c:v>0.99477569455748083</c:v>
                </c:pt>
                <c:pt idx="2006">
                  <c:v>0.99465506146314553</c:v>
                </c:pt>
                <c:pt idx="2007">
                  <c:v>0.99469892687583095</c:v>
                </c:pt>
                <c:pt idx="2008">
                  <c:v>0.9949621473640935</c:v>
                </c:pt>
                <c:pt idx="2009">
                  <c:v>0.99477569455748083</c:v>
                </c:pt>
                <c:pt idx="2010">
                  <c:v>0.99452347322693557</c:v>
                </c:pt>
                <c:pt idx="2011">
                  <c:v>0.9949621473640935</c:v>
                </c:pt>
                <c:pt idx="2012">
                  <c:v>0.99461119738415504</c:v>
                </c:pt>
                <c:pt idx="2013">
                  <c:v>0.99492924217659084</c:v>
                </c:pt>
                <c:pt idx="2014">
                  <c:v>0.99488536976067043</c:v>
                </c:pt>
                <c:pt idx="2015">
                  <c:v>0.99477569455748083</c:v>
                </c:pt>
                <c:pt idx="2016">
                  <c:v>0.99447961314854683</c:v>
                </c:pt>
                <c:pt idx="2017">
                  <c:v>0.99500602211491951</c:v>
                </c:pt>
                <c:pt idx="2018">
                  <c:v>0.99452347322693557</c:v>
                </c:pt>
                <c:pt idx="2019">
                  <c:v>0.99488536976067043</c:v>
                </c:pt>
                <c:pt idx="2020">
                  <c:v>0.99492924217659084</c:v>
                </c:pt>
                <c:pt idx="2021">
                  <c:v>0.99473182681063199</c:v>
                </c:pt>
                <c:pt idx="2022">
                  <c:v>0.9948524663242535</c:v>
                </c:pt>
                <c:pt idx="2023">
                  <c:v>0.99461119738415504</c:v>
                </c:pt>
                <c:pt idx="2024">
                  <c:v>0.99439189699179853</c:v>
                </c:pt>
                <c:pt idx="2025">
                  <c:v>0.99452347322693557</c:v>
                </c:pt>
                <c:pt idx="2026">
                  <c:v>0.99468796039762031</c:v>
                </c:pt>
                <c:pt idx="2027">
                  <c:v>0.99514862427084205</c:v>
                </c:pt>
                <c:pt idx="2028">
                  <c:v>0.99507183674308086</c:v>
                </c:pt>
                <c:pt idx="2029">
                  <c:v>0.99465506146314553</c:v>
                </c:pt>
                <c:pt idx="2030">
                  <c:v>0.99452347322693557</c:v>
                </c:pt>
                <c:pt idx="2031">
                  <c:v>0.99461119738415504</c:v>
                </c:pt>
                <c:pt idx="2032">
                  <c:v>0.99514862427084205</c:v>
                </c:pt>
                <c:pt idx="2033">
                  <c:v>0.99492924217659084</c:v>
                </c:pt>
                <c:pt idx="2034">
                  <c:v>0.99477569455748083</c:v>
                </c:pt>
                <c:pt idx="2035">
                  <c:v>0.994808596242995</c:v>
                </c:pt>
                <c:pt idx="2036">
                  <c:v>0.99503892905369851</c:v>
                </c:pt>
                <c:pt idx="2037">
                  <c:v>0.99477569455748083</c:v>
                </c:pt>
                <c:pt idx="2038">
                  <c:v>0.99468796039762031</c:v>
                </c:pt>
                <c:pt idx="2039">
                  <c:v>0.99477569455748083</c:v>
                </c:pt>
                <c:pt idx="2040">
                  <c:v>0.9954009549275995</c:v>
                </c:pt>
                <c:pt idx="2041">
                  <c:v>0.99488536976067043</c:v>
                </c:pt>
                <c:pt idx="2042">
                  <c:v>0.994808596242995</c:v>
                </c:pt>
                <c:pt idx="2043">
                  <c:v>0.99465506146314553</c:v>
                </c:pt>
                <c:pt idx="2044">
                  <c:v>0.99514862427084205</c:v>
                </c:pt>
                <c:pt idx="2045">
                  <c:v>0.994808596242995</c:v>
                </c:pt>
                <c:pt idx="2046">
                  <c:v>0.99507183674308086</c:v>
                </c:pt>
                <c:pt idx="2047">
                  <c:v>0.99452347322693557</c:v>
                </c:pt>
                <c:pt idx="2048">
                  <c:v>0.99488536976067043</c:v>
                </c:pt>
                <c:pt idx="2049">
                  <c:v>0.9948524663242535</c:v>
                </c:pt>
                <c:pt idx="2050">
                  <c:v>0.99461119738415504</c:v>
                </c:pt>
                <c:pt idx="2051">
                  <c:v>0.99468796039762031</c:v>
                </c:pt>
                <c:pt idx="2052">
                  <c:v>0.99447961314854683</c:v>
                </c:pt>
                <c:pt idx="2053">
                  <c:v>0.994567334638779</c:v>
                </c:pt>
                <c:pt idx="2054">
                  <c:v>0.99477569455748083</c:v>
                </c:pt>
                <c:pt idx="2055">
                  <c:v>0.99461119738415504</c:v>
                </c:pt>
                <c:pt idx="2056">
                  <c:v>0.99473182681063199</c:v>
                </c:pt>
                <c:pt idx="2057">
                  <c:v>0.99439189699179853</c:v>
                </c:pt>
                <c:pt idx="2058">
                  <c:v>0.99473182681063199</c:v>
                </c:pt>
                <c:pt idx="2059">
                  <c:v>0.99500602211491951</c:v>
                </c:pt>
                <c:pt idx="2060">
                  <c:v>0.99521444540487203</c:v>
                </c:pt>
                <c:pt idx="2061">
                  <c:v>0.99477569455748083</c:v>
                </c:pt>
                <c:pt idx="2062">
                  <c:v>0.99443575440352705</c:v>
                </c:pt>
                <c:pt idx="2063">
                  <c:v>0.99492924217659084</c:v>
                </c:pt>
                <c:pt idx="2064">
                  <c:v>0.99510474518309899</c:v>
                </c:pt>
                <c:pt idx="2065">
                  <c:v>0.994808596242995</c:v>
                </c:pt>
                <c:pt idx="2066">
                  <c:v>0.99507183674308086</c:v>
                </c:pt>
                <c:pt idx="2067">
                  <c:v>0.99477569455748083</c:v>
                </c:pt>
                <c:pt idx="2068">
                  <c:v>0.99514862427084205</c:v>
                </c:pt>
                <c:pt idx="2069">
                  <c:v>0.99473182681063199</c:v>
                </c:pt>
                <c:pt idx="2070">
                  <c:v>0.99473182681063199</c:v>
                </c:pt>
                <c:pt idx="2071">
                  <c:v>0.9949621473640935</c:v>
                </c:pt>
                <c:pt idx="2072">
                  <c:v>0.99468796039762031</c:v>
                </c:pt>
                <c:pt idx="2073">
                  <c:v>0.99518153446248103</c:v>
                </c:pt>
                <c:pt idx="2074">
                  <c:v>0.99477569455748083</c:v>
                </c:pt>
                <c:pt idx="2075">
                  <c:v>0.99439189699179853</c:v>
                </c:pt>
                <c:pt idx="2076">
                  <c:v>0.994808596242995</c:v>
                </c:pt>
                <c:pt idx="2077">
                  <c:v>0.99473182681063199</c:v>
                </c:pt>
                <c:pt idx="2078">
                  <c:v>0.99507183674308086</c:v>
                </c:pt>
                <c:pt idx="2079">
                  <c:v>0.99492924217659084</c:v>
                </c:pt>
                <c:pt idx="2080">
                  <c:v>0.99492924217659084</c:v>
                </c:pt>
                <c:pt idx="2081">
                  <c:v>0.99477569455748083</c:v>
                </c:pt>
                <c:pt idx="2082">
                  <c:v>0.9948524663242535</c:v>
                </c:pt>
                <c:pt idx="2083">
                  <c:v>0.99488536976067043</c:v>
                </c:pt>
                <c:pt idx="2084">
                  <c:v>0.99518153446248103</c:v>
                </c:pt>
                <c:pt idx="2085">
                  <c:v>0.994567334638779</c:v>
                </c:pt>
                <c:pt idx="2086">
                  <c:v>0.99424936961073396</c:v>
                </c:pt>
                <c:pt idx="2087">
                  <c:v>0.99473182681063199</c:v>
                </c:pt>
                <c:pt idx="2088">
                  <c:v>0.99514862427084205</c:v>
                </c:pt>
                <c:pt idx="2089">
                  <c:v>0.9949621473640935</c:v>
                </c:pt>
                <c:pt idx="2090">
                  <c:v>0.99488536976067043</c:v>
                </c:pt>
                <c:pt idx="2091">
                  <c:v>0.99488536976067043</c:v>
                </c:pt>
                <c:pt idx="2092">
                  <c:v>0.99477569455748083</c:v>
                </c:pt>
                <c:pt idx="2093">
                  <c:v>0.99503892905369851</c:v>
                </c:pt>
                <c:pt idx="2094">
                  <c:v>0.99488536976067043</c:v>
                </c:pt>
                <c:pt idx="2095">
                  <c:v>0.99507183674308086</c:v>
                </c:pt>
                <c:pt idx="2096">
                  <c:v>0.99510474518309899</c:v>
                </c:pt>
                <c:pt idx="2097">
                  <c:v>0.9949621473640935</c:v>
                </c:pt>
                <c:pt idx="2098">
                  <c:v>0.99518153446248103</c:v>
                </c:pt>
                <c:pt idx="2099">
                  <c:v>0.99488536976067043</c:v>
                </c:pt>
                <c:pt idx="2100">
                  <c:v>0.99492924217659084</c:v>
                </c:pt>
                <c:pt idx="2101">
                  <c:v>0.99514862427084205</c:v>
                </c:pt>
                <c:pt idx="2102">
                  <c:v>0.9948524663242535</c:v>
                </c:pt>
                <c:pt idx="2103">
                  <c:v>0.99468796039762031</c:v>
                </c:pt>
                <c:pt idx="2104">
                  <c:v>0.99500602211491951</c:v>
                </c:pt>
                <c:pt idx="2105">
                  <c:v>0.994808596242995</c:v>
                </c:pt>
                <c:pt idx="2106">
                  <c:v>0.99473182681063199</c:v>
                </c:pt>
                <c:pt idx="2107">
                  <c:v>0.99503892905369851</c:v>
                </c:pt>
                <c:pt idx="2108">
                  <c:v>0.99452347322693557</c:v>
                </c:pt>
                <c:pt idx="2109">
                  <c:v>0.99507183674308086</c:v>
                </c:pt>
                <c:pt idx="2110">
                  <c:v>0.99514862427084205</c:v>
                </c:pt>
                <c:pt idx="2111">
                  <c:v>0.99473182681063199</c:v>
                </c:pt>
                <c:pt idx="2112">
                  <c:v>0.99488536976067043</c:v>
                </c:pt>
                <c:pt idx="2113">
                  <c:v>0.99461119738415504</c:v>
                </c:pt>
                <c:pt idx="2114">
                  <c:v>0.99488536976067043</c:v>
                </c:pt>
                <c:pt idx="2115">
                  <c:v>0.99465506146314553</c:v>
                </c:pt>
                <c:pt idx="2116">
                  <c:v>0.99492924217659084</c:v>
                </c:pt>
                <c:pt idx="2117">
                  <c:v>0.99433707710195118</c:v>
                </c:pt>
                <c:pt idx="2118">
                  <c:v>0.99477569455748083</c:v>
                </c:pt>
                <c:pt idx="2119">
                  <c:v>0.99500602211491951</c:v>
                </c:pt>
                <c:pt idx="2120">
                  <c:v>0.99510474518309899</c:v>
                </c:pt>
                <c:pt idx="2121">
                  <c:v>0.99469892687583095</c:v>
                </c:pt>
                <c:pt idx="2122">
                  <c:v>0.9927153510200305</c:v>
                </c:pt>
                <c:pt idx="2123">
                  <c:v>0.99477569455748083</c:v>
                </c:pt>
                <c:pt idx="2124">
                  <c:v>0.99424936961073396</c:v>
                </c:pt>
                <c:pt idx="2125">
                  <c:v>0.99447961314854683</c:v>
                </c:pt>
                <c:pt idx="2126">
                  <c:v>0.99488536976067043</c:v>
                </c:pt>
                <c:pt idx="2127">
                  <c:v>0.9948524663242535</c:v>
                </c:pt>
                <c:pt idx="2128">
                  <c:v>0.99492924217659084</c:v>
                </c:pt>
                <c:pt idx="2129">
                  <c:v>0.99500602211491951</c:v>
                </c:pt>
                <c:pt idx="2130">
                  <c:v>0.99468796039762031</c:v>
                </c:pt>
                <c:pt idx="2131">
                  <c:v>0.99447961314854683</c:v>
                </c:pt>
                <c:pt idx="2132">
                  <c:v>0.99465506146314553</c:v>
                </c:pt>
                <c:pt idx="2133">
                  <c:v>0.99500602211491951</c:v>
                </c:pt>
                <c:pt idx="2134">
                  <c:v>0.99503892905369851</c:v>
                </c:pt>
                <c:pt idx="2135">
                  <c:v>0.99500602211491951</c:v>
                </c:pt>
                <c:pt idx="2136">
                  <c:v>0.99477569455748083</c:v>
                </c:pt>
                <c:pt idx="2137">
                  <c:v>0.99492924217659084</c:v>
                </c:pt>
                <c:pt idx="2138">
                  <c:v>0.99473182681063199</c:v>
                </c:pt>
                <c:pt idx="2139">
                  <c:v>0.99465506146314553</c:v>
                </c:pt>
                <c:pt idx="2140">
                  <c:v>0.9949621473640935</c:v>
                </c:pt>
                <c:pt idx="2141">
                  <c:v>0.994808596242995</c:v>
                </c:pt>
                <c:pt idx="2142">
                  <c:v>0.99433707710195118</c:v>
                </c:pt>
                <c:pt idx="2143">
                  <c:v>0.9948524663242535</c:v>
                </c:pt>
                <c:pt idx="2144">
                  <c:v>0.99488536976067043</c:v>
                </c:pt>
                <c:pt idx="2145">
                  <c:v>0.99452347322693557</c:v>
                </c:pt>
                <c:pt idx="2146">
                  <c:v>0.99473182681063199</c:v>
                </c:pt>
                <c:pt idx="2147">
                  <c:v>0.99492924217659084</c:v>
                </c:pt>
                <c:pt idx="2148">
                  <c:v>0.99429322268983056</c:v>
                </c:pt>
                <c:pt idx="2149">
                  <c:v>0.99433707710195118</c:v>
                </c:pt>
                <c:pt idx="2150">
                  <c:v>0.99465506146314553</c:v>
                </c:pt>
                <c:pt idx="2151">
                  <c:v>0.99468796039762031</c:v>
                </c:pt>
                <c:pt idx="2152">
                  <c:v>0.99465506146314553</c:v>
                </c:pt>
                <c:pt idx="2153">
                  <c:v>0.994567334638779</c:v>
                </c:pt>
                <c:pt idx="2154">
                  <c:v>0.99461119738415504</c:v>
                </c:pt>
                <c:pt idx="2155">
                  <c:v>0.99447961314854683</c:v>
                </c:pt>
                <c:pt idx="2156">
                  <c:v>0.99473182681063199</c:v>
                </c:pt>
                <c:pt idx="2157">
                  <c:v>0.99468796039762031</c:v>
                </c:pt>
                <c:pt idx="2158">
                  <c:v>0.99465506146314553</c:v>
                </c:pt>
                <c:pt idx="2159">
                  <c:v>0.99433707710195118</c:v>
                </c:pt>
                <c:pt idx="2160">
                  <c:v>0.99492924217659084</c:v>
                </c:pt>
                <c:pt idx="2161">
                  <c:v>0.99424936961073396</c:v>
                </c:pt>
                <c:pt idx="2162">
                  <c:v>0.994808596242995</c:v>
                </c:pt>
                <c:pt idx="2163">
                  <c:v>0.99461119738415504</c:v>
                </c:pt>
                <c:pt idx="2164">
                  <c:v>0.99439189699179853</c:v>
                </c:pt>
                <c:pt idx="2165">
                  <c:v>0.99465506146314553</c:v>
                </c:pt>
                <c:pt idx="2166">
                  <c:v>0.9949621473640935</c:v>
                </c:pt>
                <c:pt idx="2167">
                  <c:v>0.9948524663242535</c:v>
                </c:pt>
                <c:pt idx="2168">
                  <c:v>0.99429322268983056</c:v>
                </c:pt>
                <c:pt idx="2169">
                  <c:v>0.99468796039762031</c:v>
                </c:pt>
                <c:pt idx="2170">
                  <c:v>0.99461119738415504</c:v>
                </c:pt>
                <c:pt idx="2171">
                  <c:v>0.99492924217659084</c:v>
                </c:pt>
                <c:pt idx="2172">
                  <c:v>0.99443575440352705</c:v>
                </c:pt>
                <c:pt idx="2173">
                  <c:v>0.994808596242995</c:v>
                </c:pt>
                <c:pt idx="2174">
                  <c:v>0.99443575440352705</c:v>
                </c:pt>
                <c:pt idx="2175">
                  <c:v>0.99429322268983056</c:v>
                </c:pt>
                <c:pt idx="2176">
                  <c:v>0.994808596242995</c:v>
                </c:pt>
                <c:pt idx="2177">
                  <c:v>0.9948524663242535</c:v>
                </c:pt>
                <c:pt idx="2178">
                  <c:v>0.994567334638779</c:v>
                </c:pt>
                <c:pt idx="2179">
                  <c:v>0.99465506146314553</c:v>
                </c:pt>
                <c:pt idx="2180">
                  <c:v>0.99461119738415504</c:v>
                </c:pt>
                <c:pt idx="2181">
                  <c:v>0.99473182681063199</c:v>
                </c:pt>
                <c:pt idx="2182">
                  <c:v>0.99452347322693557</c:v>
                </c:pt>
              </c:numCache>
            </c:numRef>
          </c:val>
        </c:ser>
        <c:marker val="1"/>
        <c:axId val="79569280"/>
        <c:axId val="79570816"/>
      </c:lineChart>
      <c:catAx>
        <c:axId val="795692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570816"/>
        <c:crosses val="autoZero"/>
        <c:auto val="1"/>
        <c:lblAlgn val="ctr"/>
        <c:lblOffset val="100"/>
        <c:tickLblSkip val="200"/>
        <c:tickMarkSkip val="100"/>
      </c:catAx>
      <c:valAx>
        <c:axId val="79570816"/>
        <c:scaling>
          <c:orientation val="minMax"/>
          <c:min val="0.99099999999999999"/>
        </c:scaling>
        <c:axPos val="l"/>
        <c:majorGridlines/>
        <c:numFmt formatCode="General" sourceLinked="1"/>
        <c:tickLblPos val="nextTo"/>
        <c:crossAx val="7956928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紅樓夢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'[RFD41~50.xlsx]工作表1'!$A$1:$CGS$1</c:f>
              <c:numCache>
                <c:formatCode>General</c:formatCode>
                <c:ptCount val="2229"/>
                <c:pt idx="0">
                  <c:v>0.994808596242995</c:v>
                </c:pt>
                <c:pt idx="1">
                  <c:v>0.99503892905369851</c:v>
                </c:pt>
                <c:pt idx="2">
                  <c:v>0.99433707710195118</c:v>
                </c:pt>
                <c:pt idx="3">
                  <c:v>0.99477569455748083</c:v>
                </c:pt>
                <c:pt idx="4">
                  <c:v>0.994808596242995</c:v>
                </c:pt>
                <c:pt idx="5">
                  <c:v>0.99473182681063199</c:v>
                </c:pt>
                <c:pt idx="6">
                  <c:v>0.99510474518309899</c:v>
                </c:pt>
                <c:pt idx="7">
                  <c:v>0.99443575440352705</c:v>
                </c:pt>
                <c:pt idx="8">
                  <c:v>0.99473182681063199</c:v>
                </c:pt>
                <c:pt idx="9">
                  <c:v>0.9948524663242535</c:v>
                </c:pt>
                <c:pt idx="10">
                  <c:v>0.99503892905369851</c:v>
                </c:pt>
                <c:pt idx="11">
                  <c:v>0.99488536976067043</c:v>
                </c:pt>
                <c:pt idx="12">
                  <c:v>0.99473182681063199</c:v>
                </c:pt>
                <c:pt idx="13">
                  <c:v>0.99465506146314553</c:v>
                </c:pt>
                <c:pt idx="14">
                  <c:v>0.994567334638779</c:v>
                </c:pt>
                <c:pt idx="15">
                  <c:v>0.99488536976067043</c:v>
                </c:pt>
                <c:pt idx="16">
                  <c:v>0.99477569455748083</c:v>
                </c:pt>
                <c:pt idx="17">
                  <c:v>0.994808596242995</c:v>
                </c:pt>
                <c:pt idx="18">
                  <c:v>0.99492924217659084</c:v>
                </c:pt>
                <c:pt idx="19">
                  <c:v>0.99488536976067043</c:v>
                </c:pt>
                <c:pt idx="20">
                  <c:v>0.99461119738415504</c:v>
                </c:pt>
                <c:pt idx="21">
                  <c:v>0.99447961314854683</c:v>
                </c:pt>
                <c:pt idx="22">
                  <c:v>0.9949621473640935</c:v>
                </c:pt>
                <c:pt idx="23">
                  <c:v>0.99443575440352705</c:v>
                </c:pt>
                <c:pt idx="24">
                  <c:v>0.9941945551363095</c:v>
                </c:pt>
                <c:pt idx="25">
                  <c:v>0.9948524663242535</c:v>
                </c:pt>
                <c:pt idx="26">
                  <c:v>0.99465506146314553</c:v>
                </c:pt>
                <c:pt idx="27">
                  <c:v>0.994348040913278</c:v>
                </c:pt>
                <c:pt idx="28">
                  <c:v>0.99465506146314553</c:v>
                </c:pt>
                <c:pt idx="29">
                  <c:v>0.99477569455748083</c:v>
                </c:pt>
                <c:pt idx="30">
                  <c:v>0.99439189699179853</c:v>
                </c:pt>
                <c:pt idx="31">
                  <c:v>0.99465506146314553</c:v>
                </c:pt>
                <c:pt idx="32">
                  <c:v>0.99488536976067043</c:v>
                </c:pt>
                <c:pt idx="33">
                  <c:v>0.994567334638779</c:v>
                </c:pt>
                <c:pt idx="34">
                  <c:v>0.99465506146314553</c:v>
                </c:pt>
                <c:pt idx="35">
                  <c:v>0.99500602211491951</c:v>
                </c:pt>
                <c:pt idx="36">
                  <c:v>0.99500602211491951</c:v>
                </c:pt>
                <c:pt idx="37">
                  <c:v>0.99473182681063199</c:v>
                </c:pt>
                <c:pt idx="38">
                  <c:v>0.99473182681063199</c:v>
                </c:pt>
                <c:pt idx="39">
                  <c:v>0.99503892905369851</c:v>
                </c:pt>
                <c:pt idx="40">
                  <c:v>0.99477569455748083</c:v>
                </c:pt>
                <c:pt idx="41">
                  <c:v>0.99465506146314553</c:v>
                </c:pt>
                <c:pt idx="42">
                  <c:v>0.99443575440352705</c:v>
                </c:pt>
                <c:pt idx="43">
                  <c:v>0.99399724027091996</c:v>
                </c:pt>
                <c:pt idx="44">
                  <c:v>0.99447961314854683</c:v>
                </c:pt>
                <c:pt idx="45">
                  <c:v>0.99492924217659084</c:v>
                </c:pt>
                <c:pt idx="46">
                  <c:v>0.99488536976067043</c:v>
                </c:pt>
                <c:pt idx="47">
                  <c:v>0.99503892905369851</c:v>
                </c:pt>
                <c:pt idx="48">
                  <c:v>0.99488536976067043</c:v>
                </c:pt>
                <c:pt idx="49">
                  <c:v>0.99514862427084205</c:v>
                </c:pt>
                <c:pt idx="50">
                  <c:v>0.9949621473640935</c:v>
                </c:pt>
                <c:pt idx="51">
                  <c:v>0.99439189699179853</c:v>
                </c:pt>
                <c:pt idx="52">
                  <c:v>0.99468796039762031</c:v>
                </c:pt>
                <c:pt idx="53">
                  <c:v>0.99473182681063199</c:v>
                </c:pt>
                <c:pt idx="54">
                  <c:v>0.99468796039762031</c:v>
                </c:pt>
                <c:pt idx="55">
                  <c:v>0.99500602211491951</c:v>
                </c:pt>
                <c:pt idx="56">
                  <c:v>0.99507183674308086</c:v>
                </c:pt>
                <c:pt idx="57">
                  <c:v>0.994567334638779</c:v>
                </c:pt>
                <c:pt idx="58">
                  <c:v>0.9949621473640935</c:v>
                </c:pt>
                <c:pt idx="59">
                  <c:v>0.99492924217659084</c:v>
                </c:pt>
                <c:pt idx="60">
                  <c:v>0.99465506146314553</c:v>
                </c:pt>
                <c:pt idx="61">
                  <c:v>0.99500602211491951</c:v>
                </c:pt>
                <c:pt idx="62">
                  <c:v>0.99452347322693557</c:v>
                </c:pt>
                <c:pt idx="63">
                  <c:v>0.994808596242995</c:v>
                </c:pt>
                <c:pt idx="64">
                  <c:v>0.99383283182853999</c:v>
                </c:pt>
                <c:pt idx="65">
                  <c:v>0.99473182681063199</c:v>
                </c:pt>
                <c:pt idx="66">
                  <c:v>0.99439189699179853</c:v>
                </c:pt>
                <c:pt idx="67">
                  <c:v>0.99492924217659084</c:v>
                </c:pt>
                <c:pt idx="68">
                  <c:v>0.99500602211491951</c:v>
                </c:pt>
                <c:pt idx="69">
                  <c:v>0.99492924217659084</c:v>
                </c:pt>
                <c:pt idx="70">
                  <c:v>0.994567334638779</c:v>
                </c:pt>
                <c:pt idx="71">
                  <c:v>0.994567334638779</c:v>
                </c:pt>
                <c:pt idx="72">
                  <c:v>0.99433707710195118</c:v>
                </c:pt>
                <c:pt idx="73">
                  <c:v>0.99503892905369851</c:v>
                </c:pt>
                <c:pt idx="74">
                  <c:v>0.99477569455748083</c:v>
                </c:pt>
                <c:pt idx="75">
                  <c:v>0.99524735709804801</c:v>
                </c:pt>
                <c:pt idx="76">
                  <c:v>0.99443575440352705</c:v>
                </c:pt>
                <c:pt idx="77">
                  <c:v>0.99492924217659084</c:v>
                </c:pt>
                <c:pt idx="78">
                  <c:v>0.99488536976067043</c:v>
                </c:pt>
                <c:pt idx="79">
                  <c:v>0.99468796039762031</c:v>
                </c:pt>
                <c:pt idx="80">
                  <c:v>0.9948524663242535</c:v>
                </c:pt>
                <c:pt idx="81">
                  <c:v>0.994808596242995</c:v>
                </c:pt>
                <c:pt idx="82">
                  <c:v>0.9948524663242535</c:v>
                </c:pt>
                <c:pt idx="83">
                  <c:v>0.994567334638779</c:v>
                </c:pt>
                <c:pt idx="84">
                  <c:v>0.99452347322693557</c:v>
                </c:pt>
                <c:pt idx="85">
                  <c:v>0.99465506146314553</c:v>
                </c:pt>
                <c:pt idx="86">
                  <c:v>0.99452347322693557</c:v>
                </c:pt>
                <c:pt idx="87">
                  <c:v>0.994567334638779</c:v>
                </c:pt>
                <c:pt idx="88">
                  <c:v>0.99473182681063199</c:v>
                </c:pt>
                <c:pt idx="89">
                  <c:v>0.99521444540487203</c:v>
                </c:pt>
                <c:pt idx="90">
                  <c:v>0.99477569455748083</c:v>
                </c:pt>
                <c:pt idx="91">
                  <c:v>0.99492924217659084</c:v>
                </c:pt>
                <c:pt idx="92">
                  <c:v>0.994808596242995</c:v>
                </c:pt>
                <c:pt idx="93">
                  <c:v>0.99534609668263396</c:v>
                </c:pt>
                <c:pt idx="94">
                  <c:v>0.99500602211491951</c:v>
                </c:pt>
                <c:pt idx="95">
                  <c:v>0.99488536976067043</c:v>
                </c:pt>
                <c:pt idx="96">
                  <c:v>0.99500602211491951</c:v>
                </c:pt>
                <c:pt idx="97">
                  <c:v>0.99443575440352705</c:v>
                </c:pt>
                <c:pt idx="98">
                  <c:v>0.99492924217659084</c:v>
                </c:pt>
                <c:pt idx="99">
                  <c:v>0.99468796039762031</c:v>
                </c:pt>
                <c:pt idx="100">
                  <c:v>0.994567334638779</c:v>
                </c:pt>
                <c:pt idx="101">
                  <c:v>0.9949621473640935</c:v>
                </c:pt>
                <c:pt idx="102">
                  <c:v>0.9941945551363095</c:v>
                </c:pt>
                <c:pt idx="103">
                  <c:v>0.99492924217659084</c:v>
                </c:pt>
                <c:pt idx="104">
                  <c:v>0.99510474518309899</c:v>
                </c:pt>
                <c:pt idx="105">
                  <c:v>0.99465506146314553</c:v>
                </c:pt>
                <c:pt idx="106">
                  <c:v>0.994808596242995</c:v>
                </c:pt>
                <c:pt idx="107">
                  <c:v>0.99503892905369851</c:v>
                </c:pt>
                <c:pt idx="108">
                  <c:v>0.99503892905369851</c:v>
                </c:pt>
                <c:pt idx="109">
                  <c:v>0.9949621473640935</c:v>
                </c:pt>
                <c:pt idx="110">
                  <c:v>0.99503892905369851</c:v>
                </c:pt>
                <c:pt idx="111">
                  <c:v>0.99503892905369851</c:v>
                </c:pt>
                <c:pt idx="112">
                  <c:v>0.994808596242995</c:v>
                </c:pt>
                <c:pt idx="113">
                  <c:v>0.99514862427084205</c:v>
                </c:pt>
                <c:pt idx="114">
                  <c:v>0.99488536976067043</c:v>
                </c:pt>
                <c:pt idx="115">
                  <c:v>0.9941945551363095</c:v>
                </c:pt>
                <c:pt idx="116">
                  <c:v>0.99503892905369851</c:v>
                </c:pt>
                <c:pt idx="117">
                  <c:v>0.9949621473640935</c:v>
                </c:pt>
                <c:pt idx="118">
                  <c:v>0.99465506146314553</c:v>
                </c:pt>
                <c:pt idx="119">
                  <c:v>0.99514862427084205</c:v>
                </c:pt>
                <c:pt idx="120">
                  <c:v>0.99447961314854683</c:v>
                </c:pt>
                <c:pt idx="121">
                  <c:v>0.99447961314854683</c:v>
                </c:pt>
                <c:pt idx="122">
                  <c:v>0.99492924217659084</c:v>
                </c:pt>
                <c:pt idx="123">
                  <c:v>0.99518153446248103</c:v>
                </c:pt>
                <c:pt idx="124">
                  <c:v>0.99473182681063199</c:v>
                </c:pt>
                <c:pt idx="125">
                  <c:v>0.99514862427084205</c:v>
                </c:pt>
                <c:pt idx="126">
                  <c:v>0.99465506146314553</c:v>
                </c:pt>
                <c:pt idx="127">
                  <c:v>0.99510474518309899</c:v>
                </c:pt>
                <c:pt idx="128">
                  <c:v>0.99492924217659084</c:v>
                </c:pt>
                <c:pt idx="129">
                  <c:v>0.99489633773957453</c:v>
                </c:pt>
                <c:pt idx="130">
                  <c:v>0.99424936961073396</c:v>
                </c:pt>
                <c:pt idx="131">
                  <c:v>0.9948524663242535</c:v>
                </c:pt>
                <c:pt idx="132">
                  <c:v>0.99429322268983056</c:v>
                </c:pt>
                <c:pt idx="133">
                  <c:v>0.99465506146314553</c:v>
                </c:pt>
                <c:pt idx="134">
                  <c:v>0.9949621473640935</c:v>
                </c:pt>
                <c:pt idx="135">
                  <c:v>0.994808596242995</c:v>
                </c:pt>
                <c:pt idx="136">
                  <c:v>0.99488536976067043</c:v>
                </c:pt>
                <c:pt idx="137">
                  <c:v>0.9948524663242535</c:v>
                </c:pt>
                <c:pt idx="138">
                  <c:v>0.99510474518309899</c:v>
                </c:pt>
                <c:pt idx="139">
                  <c:v>0.99524735709804801</c:v>
                </c:pt>
                <c:pt idx="140">
                  <c:v>0.9949621473640935</c:v>
                </c:pt>
                <c:pt idx="141">
                  <c:v>0.99510474518309899</c:v>
                </c:pt>
                <c:pt idx="142">
                  <c:v>0.9948524663242535</c:v>
                </c:pt>
                <c:pt idx="143">
                  <c:v>0.99473182681063199</c:v>
                </c:pt>
                <c:pt idx="144">
                  <c:v>0.99449057804313701</c:v>
                </c:pt>
                <c:pt idx="145">
                  <c:v>0.994348040913278</c:v>
                </c:pt>
                <c:pt idx="146">
                  <c:v>0.99465506146314553</c:v>
                </c:pt>
                <c:pt idx="147">
                  <c:v>0.994808596242995</c:v>
                </c:pt>
                <c:pt idx="148">
                  <c:v>0.9948524663242535</c:v>
                </c:pt>
                <c:pt idx="149">
                  <c:v>0.99443575440352705</c:v>
                </c:pt>
                <c:pt idx="150">
                  <c:v>0.99468796039762031</c:v>
                </c:pt>
                <c:pt idx="151">
                  <c:v>0.994808596242995</c:v>
                </c:pt>
                <c:pt idx="152">
                  <c:v>0.9948524663242535</c:v>
                </c:pt>
                <c:pt idx="153">
                  <c:v>0.99477569455748083</c:v>
                </c:pt>
                <c:pt idx="154">
                  <c:v>0.99514862427084205</c:v>
                </c:pt>
                <c:pt idx="155">
                  <c:v>0.99488536976067043</c:v>
                </c:pt>
                <c:pt idx="156">
                  <c:v>0.994808596242995</c:v>
                </c:pt>
                <c:pt idx="157">
                  <c:v>0.99477569455748083</c:v>
                </c:pt>
                <c:pt idx="158">
                  <c:v>0.99443575440352705</c:v>
                </c:pt>
                <c:pt idx="159">
                  <c:v>0.99488536976067043</c:v>
                </c:pt>
                <c:pt idx="160">
                  <c:v>0.9948524663242535</c:v>
                </c:pt>
                <c:pt idx="161">
                  <c:v>0.994808596242995</c:v>
                </c:pt>
                <c:pt idx="162">
                  <c:v>0.99473182681063199</c:v>
                </c:pt>
                <c:pt idx="163">
                  <c:v>0.99461119738415504</c:v>
                </c:pt>
                <c:pt idx="164">
                  <c:v>0.99461119738415504</c:v>
                </c:pt>
                <c:pt idx="165">
                  <c:v>0.99492924217659084</c:v>
                </c:pt>
                <c:pt idx="166">
                  <c:v>0.99465506146314553</c:v>
                </c:pt>
                <c:pt idx="167">
                  <c:v>0.99447961314854683</c:v>
                </c:pt>
                <c:pt idx="168">
                  <c:v>0.99503892905369851</c:v>
                </c:pt>
                <c:pt idx="169">
                  <c:v>0.99492924217659084</c:v>
                </c:pt>
                <c:pt idx="170">
                  <c:v>0.99488536976067043</c:v>
                </c:pt>
                <c:pt idx="171">
                  <c:v>0.99447961314854683</c:v>
                </c:pt>
                <c:pt idx="172">
                  <c:v>0.99510474518309899</c:v>
                </c:pt>
                <c:pt idx="173">
                  <c:v>0.99473182681063199</c:v>
                </c:pt>
                <c:pt idx="174">
                  <c:v>0.99492924217659084</c:v>
                </c:pt>
                <c:pt idx="175">
                  <c:v>0.99510474518309899</c:v>
                </c:pt>
                <c:pt idx="176">
                  <c:v>0.99461119738415504</c:v>
                </c:pt>
                <c:pt idx="177">
                  <c:v>0.99492924217659084</c:v>
                </c:pt>
                <c:pt idx="178">
                  <c:v>0.99518153446248103</c:v>
                </c:pt>
                <c:pt idx="179">
                  <c:v>0.99507183674308086</c:v>
                </c:pt>
                <c:pt idx="180">
                  <c:v>0.99488536976067043</c:v>
                </c:pt>
                <c:pt idx="181">
                  <c:v>0.9949621473640935</c:v>
                </c:pt>
                <c:pt idx="182">
                  <c:v>0.99477569455748083</c:v>
                </c:pt>
                <c:pt idx="183">
                  <c:v>0.99488536976067043</c:v>
                </c:pt>
                <c:pt idx="184">
                  <c:v>0.99473182681063199</c:v>
                </c:pt>
                <c:pt idx="185">
                  <c:v>0.99473182681063199</c:v>
                </c:pt>
                <c:pt idx="186">
                  <c:v>0.99507183674308086</c:v>
                </c:pt>
                <c:pt idx="187">
                  <c:v>0.99465506146314553</c:v>
                </c:pt>
                <c:pt idx="188">
                  <c:v>0.99447961314854683</c:v>
                </c:pt>
                <c:pt idx="189">
                  <c:v>0.99488536976067043</c:v>
                </c:pt>
                <c:pt idx="190">
                  <c:v>0.99500602211491951</c:v>
                </c:pt>
                <c:pt idx="191">
                  <c:v>0.9948524663242535</c:v>
                </c:pt>
                <c:pt idx="192">
                  <c:v>0.99488536976067043</c:v>
                </c:pt>
                <c:pt idx="193">
                  <c:v>0.99477569455748083</c:v>
                </c:pt>
                <c:pt idx="194">
                  <c:v>0.99433707710195118</c:v>
                </c:pt>
                <c:pt idx="195">
                  <c:v>0.99492924217659084</c:v>
                </c:pt>
                <c:pt idx="196">
                  <c:v>0.99492924217659084</c:v>
                </c:pt>
                <c:pt idx="197">
                  <c:v>0.99452347322693557</c:v>
                </c:pt>
                <c:pt idx="198">
                  <c:v>0.99468796039762031</c:v>
                </c:pt>
                <c:pt idx="199">
                  <c:v>0.99468796039762031</c:v>
                </c:pt>
                <c:pt idx="200">
                  <c:v>0.99503892905369851</c:v>
                </c:pt>
                <c:pt idx="201">
                  <c:v>0.9948524663242535</c:v>
                </c:pt>
                <c:pt idx="202">
                  <c:v>0.99439189699179853</c:v>
                </c:pt>
                <c:pt idx="203">
                  <c:v>0.994808596242995</c:v>
                </c:pt>
                <c:pt idx="204">
                  <c:v>0.99518153446248103</c:v>
                </c:pt>
                <c:pt idx="205">
                  <c:v>0.99500602211491951</c:v>
                </c:pt>
                <c:pt idx="206">
                  <c:v>0.99473182681063199</c:v>
                </c:pt>
                <c:pt idx="207">
                  <c:v>0.99424936961073396</c:v>
                </c:pt>
                <c:pt idx="208">
                  <c:v>0.99468796039762031</c:v>
                </c:pt>
                <c:pt idx="209">
                  <c:v>0.99481956363824597</c:v>
                </c:pt>
                <c:pt idx="210">
                  <c:v>0.99473182681063199</c:v>
                </c:pt>
                <c:pt idx="211">
                  <c:v>0.99488536976067043</c:v>
                </c:pt>
                <c:pt idx="212">
                  <c:v>0.99447961314854683</c:v>
                </c:pt>
                <c:pt idx="213">
                  <c:v>0.99452347322693557</c:v>
                </c:pt>
                <c:pt idx="214">
                  <c:v>0.99452347322693557</c:v>
                </c:pt>
                <c:pt idx="215">
                  <c:v>0.9948524663242535</c:v>
                </c:pt>
                <c:pt idx="216">
                  <c:v>0.99473182681063199</c:v>
                </c:pt>
                <c:pt idx="217">
                  <c:v>0.9948524663242535</c:v>
                </c:pt>
                <c:pt idx="218">
                  <c:v>0.9948524663242535</c:v>
                </c:pt>
                <c:pt idx="219">
                  <c:v>0.99447961314854683</c:v>
                </c:pt>
                <c:pt idx="220">
                  <c:v>0.9949621473640935</c:v>
                </c:pt>
                <c:pt idx="221">
                  <c:v>0.994808596242995</c:v>
                </c:pt>
                <c:pt idx="222">
                  <c:v>0.99503892905369851</c:v>
                </c:pt>
                <c:pt idx="223">
                  <c:v>0.99439189699179853</c:v>
                </c:pt>
                <c:pt idx="224">
                  <c:v>0.99468796039762031</c:v>
                </c:pt>
                <c:pt idx="225">
                  <c:v>0.9949621473640935</c:v>
                </c:pt>
                <c:pt idx="226">
                  <c:v>0.994808596242995</c:v>
                </c:pt>
                <c:pt idx="227">
                  <c:v>0.99477569455748083</c:v>
                </c:pt>
                <c:pt idx="228">
                  <c:v>0.99439189699179853</c:v>
                </c:pt>
                <c:pt idx="229">
                  <c:v>0.994348040913278</c:v>
                </c:pt>
                <c:pt idx="230">
                  <c:v>0.994567334638779</c:v>
                </c:pt>
                <c:pt idx="231">
                  <c:v>0.99473182681063199</c:v>
                </c:pt>
                <c:pt idx="232">
                  <c:v>0.99447961314854683</c:v>
                </c:pt>
                <c:pt idx="233">
                  <c:v>0.9949621473640935</c:v>
                </c:pt>
                <c:pt idx="234">
                  <c:v>0.99510474518309899</c:v>
                </c:pt>
                <c:pt idx="235">
                  <c:v>0.99468796039762031</c:v>
                </c:pt>
                <c:pt idx="236">
                  <c:v>0.994808596242995</c:v>
                </c:pt>
                <c:pt idx="237">
                  <c:v>0.9948524663242535</c:v>
                </c:pt>
                <c:pt idx="238">
                  <c:v>0.9948524663242535</c:v>
                </c:pt>
                <c:pt idx="239">
                  <c:v>0.99461119738415504</c:v>
                </c:pt>
                <c:pt idx="240">
                  <c:v>0.99439189699179853</c:v>
                </c:pt>
                <c:pt idx="241">
                  <c:v>0.99488536976067043</c:v>
                </c:pt>
                <c:pt idx="242">
                  <c:v>0.994808596242995</c:v>
                </c:pt>
                <c:pt idx="243">
                  <c:v>0.99443575440352705</c:v>
                </c:pt>
                <c:pt idx="244">
                  <c:v>0.99453443845488254</c:v>
                </c:pt>
                <c:pt idx="245">
                  <c:v>0.99500602211491951</c:v>
                </c:pt>
                <c:pt idx="246">
                  <c:v>0.99465506146314553</c:v>
                </c:pt>
                <c:pt idx="247">
                  <c:v>0.994052047248836</c:v>
                </c:pt>
                <c:pt idx="248">
                  <c:v>0.99439189699179853</c:v>
                </c:pt>
                <c:pt idx="249">
                  <c:v>0.99488536976067043</c:v>
                </c:pt>
                <c:pt idx="250">
                  <c:v>0.994808596242995</c:v>
                </c:pt>
                <c:pt idx="251">
                  <c:v>0.99465506146314553</c:v>
                </c:pt>
                <c:pt idx="252">
                  <c:v>0.99447961314854683</c:v>
                </c:pt>
                <c:pt idx="253">
                  <c:v>0.9948524663242535</c:v>
                </c:pt>
                <c:pt idx="254">
                  <c:v>0.9948524663242535</c:v>
                </c:pt>
                <c:pt idx="255">
                  <c:v>0.9949621473640935</c:v>
                </c:pt>
                <c:pt idx="256">
                  <c:v>0.99465506146314553</c:v>
                </c:pt>
                <c:pt idx="257">
                  <c:v>0.99443575440352705</c:v>
                </c:pt>
                <c:pt idx="258">
                  <c:v>0.99429322268983056</c:v>
                </c:pt>
                <c:pt idx="259">
                  <c:v>0.994808596242995</c:v>
                </c:pt>
                <c:pt idx="260">
                  <c:v>0.99492924217659084</c:v>
                </c:pt>
                <c:pt idx="261">
                  <c:v>0.9949621473640935</c:v>
                </c:pt>
                <c:pt idx="262">
                  <c:v>0.994808596242995</c:v>
                </c:pt>
                <c:pt idx="263">
                  <c:v>0.99452347322693557</c:v>
                </c:pt>
                <c:pt idx="264">
                  <c:v>0.99488536976067043</c:v>
                </c:pt>
                <c:pt idx="265">
                  <c:v>0.99477569455748083</c:v>
                </c:pt>
                <c:pt idx="266">
                  <c:v>0.99473182681063199</c:v>
                </c:pt>
                <c:pt idx="267">
                  <c:v>0.99461119738415504</c:v>
                </c:pt>
                <c:pt idx="268">
                  <c:v>0.99500602211491951</c:v>
                </c:pt>
                <c:pt idx="269">
                  <c:v>0.99528026954204318</c:v>
                </c:pt>
                <c:pt idx="270">
                  <c:v>0.99507183674308086</c:v>
                </c:pt>
                <c:pt idx="271">
                  <c:v>0.99507183674308086</c:v>
                </c:pt>
                <c:pt idx="272">
                  <c:v>0.99372323660817741</c:v>
                </c:pt>
                <c:pt idx="273">
                  <c:v>0.9949621473640935</c:v>
                </c:pt>
                <c:pt idx="274">
                  <c:v>0.99473182681063199</c:v>
                </c:pt>
                <c:pt idx="275">
                  <c:v>0.99461119738415504</c:v>
                </c:pt>
                <c:pt idx="276">
                  <c:v>0.99500602211491951</c:v>
                </c:pt>
                <c:pt idx="277">
                  <c:v>0.9948524663242535</c:v>
                </c:pt>
                <c:pt idx="278">
                  <c:v>0.99503892905369851</c:v>
                </c:pt>
                <c:pt idx="279">
                  <c:v>0.99500602211491951</c:v>
                </c:pt>
                <c:pt idx="280">
                  <c:v>0.99514862427084205</c:v>
                </c:pt>
                <c:pt idx="281">
                  <c:v>0.994567334638779</c:v>
                </c:pt>
                <c:pt idx="282">
                  <c:v>0.99477569455748083</c:v>
                </c:pt>
                <c:pt idx="283">
                  <c:v>0.99473182681063199</c:v>
                </c:pt>
                <c:pt idx="284">
                  <c:v>0.99429322268983056</c:v>
                </c:pt>
                <c:pt idx="285">
                  <c:v>0.99488536976067043</c:v>
                </c:pt>
                <c:pt idx="286">
                  <c:v>0.99500602211491951</c:v>
                </c:pt>
                <c:pt idx="287">
                  <c:v>0.99510474518309899</c:v>
                </c:pt>
                <c:pt idx="288">
                  <c:v>0.99447961314854683</c:v>
                </c:pt>
                <c:pt idx="289">
                  <c:v>0.99447961314854683</c:v>
                </c:pt>
                <c:pt idx="290">
                  <c:v>0.99415070505622716</c:v>
                </c:pt>
                <c:pt idx="291">
                  <c:v>0.9948524663242535</c:v>
                </c:pt>
                <c:pt idx="292">
                  <c:v>0.9948524663242535</c:v>
                </c:pt>
                <c:pt idx="293">
                  <c:v>0.99461119738415504</c:v>
                </c:pt>
                <c:pt idx="294">
                  <c:v>0.99452347322693557</c:v>
                </c:pt>
                <c:pt idx="295">
                  <c:v>0.99433707710195118</c:v>
                </c:pt>
                <c:pt idx="296">
                  <c:v>0.99473182681063199</c:v>
                </c:pt>
                <c:pt idx="297">
                  <c:v>0.9949621473640935</c:v>
                </c:pt>
                <c:pt idx="298">
                  <c:v>0.9949621473640935</c:v>
                </c:pt>
                <c:pt idx="299">
                  <c:v>0.9948524663242535</c:v>
                </c:pt>
                <c:pt idx="300">
                  <c:v>0.99473182681063199</c:v>
                </c:pt>
                <c:pt idx="301">
                  <c:v>0.99468796039762031</c:v>
                </c:pt>
                <c:pt idx="302">
                  <c:v>0.99447961314854683</c:v>
                </c:pt>
                <c:pt idx="303">
                  <c:v>0.994808596242995</c:v>
                </c:pt>
                <c:pt idx="304">
                  <c:v>0.994808596242995</c:v>
                </c:pt>
                <c:pt idx="305">
                  <c:v>0.9948524663242535</c:v>
                </c:pt>
                <c:pt idx="306">
                  <c:v>0.99465506146314553</c:v>
                </c:pt>
                <c:pt idx="307">
                  <c:v>0.99473182681063199</c:v>
                </c:pt>
                <c:pt idx="308">
                  <c:v>0.994567334638779</c:v>
                </c:pt>
                <c:pt idx="309">
                  <c:v>0.99473182681063199</c:v>
                </c:pt>
                <c:pt idx="310">
                  <c:v>0.9949621473640935</c:v>
                </c:pt>
                <c:pt idx="311">
                  <c:v>0.9948524663242535</c:v>
                </c:pt>
                <c:pt idx="312">
                  <c:v>0.99461119738415504</c:v>
                </c:pt>
                <c:pt idx="313">
                  <c:v>0.99461119738415504</c:v>
                </c:pt>
                <c:pt idx="314">
                  <c:v>0.99503892905369851</c:v>
                </c:pt>
                <c:pt idx="315">
                  <c:v>0.994567334638779</c:v>
                </c:pt>
                <c:pt idx="316">
                  <c:v>0.994808596242995</c:v>
                </c:pt>
                <c:pt idx="317">
                  <c:v>0.99473182681063199</c:v>
                </c:pt>
                <c:pt idx="318">
                  <c:v>0.99503892905369851</c:v>
                </c:pt>
                <c:pt idx="319">
                  <c:v>0.99465506146314553</c:v>
                </c:pt>
                <c:pt idx="320">
                  <c:v>0.99447961314854683</c:v>
                </c:pt>
                <c:pt idx="321">
                  <c:v>0.9948524663242535</c:v>
                </c:pt>
                <c:pt idx="322">
                  <c:v>0.99452347322693557</c:v>
                </c:pt>
                <c:pt idx="323">
                  <c:v>0.99461119738415504</c:v>
                </c:pt>
                <c:pt idx="324">
                  <c:v>0.9948524663242535</c:v>
                </c:pt>
                <c:pt idx="325">
                  <c:v>0.99473182681063199</c:v>
                </c:pt>
                <c:pt idx="326">
                  <c:v>0.99410685630890905</c:v>
                </c:pt>
                <c:pt idx="327">
                  <c:v>0.99424936961073396</c:v>
                </c:pt>
                <c:pt idx="328">
                  <c:v>0.99452347322693557</c:v>
                </c:pt>
                <c:pt idx="329">
                  <c:v>0.99420551786458455</c:v>
                </c:pt>
                <c:pt idx="330">
                  <c:v>0.99465506146314553</c:v>
                </c:pt>
                <c:pt idx="331">
                  <c:v>0.994348040913278</c:v>
                </c:pt>
                <c:pt idx="332">
                  <c:v>0.99521444540487203</c:v>
                </c:pt>
                <c:pt idx="333">
                  <c:v>0.99465506146314553</c:v>
                </c:pt>
                <c:pt idx="334">
                  <c:v>0.99492924217659084</c:v>
                </c:pt>
                <c:pt idx="335">
                  <c:v>0.99503892905369851</c:v>
                </c:pt>
                <c:pt idx="336">
                  <c:v>0.99377803317767455</c:v>
                </c:pt>
                <c:pt idx="337">
                  <c:v>0.99473182681063199</c:v>
                </c:pt>
                <c:pt idx="338">
                  <c:v>0.9949621473640935</c:v>
                </c:pt>
                <c:pt idx="339">
                  <c:v>0.9949621473640935</c:v>
                </c:pt>
                <c:pt idx="340">
                  <c:v>0.99500602211491951</c:v>
                </c:pt>
                <c:pt idx="341">
                  <c:v>0.99439189699179853</c:v>
                </c:pt>
                <c:pt idx="342">
                  <c:v>0.994567334638779</c:v>
                </c:pt>
                <c:pt idx="343">
                  <c:v>0.994808596242995</c:v>
                </c:pt>
                <c:pt idx="344">
                  <c:v>0.99492924217659084</c:v>
                </c:pt>
                <c:pt idx="345">
                  <c:v>0.994808596242995</c:v>
                </c:pt>
                <c:pt idx="346">
                  <c:v>0.994808596242995</c:v>
                </c:pt>
                <c:pt idx="347">
                  <c:v>0.99477569455748083</c:v>
                </c:pt>
                <c:pt idx="348">
                  <c:v>0.994567334638779</c:v>
                </c:pt>
                <c:pt idx="349">
                  <c:v>0.99473182681063199</c:v>
                </c:pt>
                <c:pt idx="350">
                  <c:v>0.99447961314854683</c:v>
                </c:pt>
                <c:pt idx="351">
                  <c:v>0.99443575440352705</c:v>
                </c:pt>
                <c:pt idx="352">
                  <c:v>0.99500602211491951</c:v>
                </c:pt>
                <c:pt idx="353">
                  <c:v>0.9948524663242535</c:v>
                </c:pt>
                <c:pt idx="354">
                  <c:v>0.9949621473640935</c:v>
                </c:pt>
                <c:pt idx="355">
                  <c:v>0.99528026954204318</c:v>
                </c:pt>
                <c:pt idx="356">
                  <c:v>0.9948524663242535</c:v>
                </c:pt>
                <c:pt idx="357">
                  <c:v>0.99447961314854683</c:v>
                </c:pt>
                <c:pt idx="358">
                  <c:v>0.99443575440352705</c:v>
                </c:pt>
                <c:pt idx="359">
                  <c:v>0.99473182681063199</c:v>
                </c:pt>
                <c:pt idx="360">
                  <c:v>0.99503892905369851</c:v>
                </c:pt>
                <c:pt idx="361">
                  <c:v>0.99489633773957453</c:v>
                </c:pt>
                <c:pt idx="362">
                  <c:v>0.99503892905369851</c:v>
                </c:pt>
                <c:pt idx="363">
                  <c:v>0.9949621473640935</c:v>
                </c:pt>
                <c:pt idx="364">
                  <c:v>0.99492924217659084</c:v>
                </c:pt>
                <c:pt idx="365">
                  <c:v>0.99510474518309899</c:v>
                </c:pt>
                <c:pt idx="366">
                  <c:v>0.99477569455748083</c:v>
                </c:pt>
                <c:pt idx="367">
                  <c:v>0.9948524663242535</c:v>
                </c:pt>
                <c:pt idx="368">
                  <c:v>0.9949621473640935</c:v>
                </c:pt>
                <c:pt idx="369">
                  <c:v>0.99452347322693557</c:v>
                </c:pt>
                <c:pt idx="370">
                  <c:v>0.9948524663242535</c:v>
                </c:pt>
                <c:pt idx="371">
                  <c:v>0.9941945551363095</c:v>
                </c:pt>
                <c:pt idx="372">
                  <c:v>0.994567334638779</c:v>
                </c:pt>
                <c:pt idx="373">
                  <c:v>0.99468796039762031</c:v>
                </c:pt>
                <c:pt idx="374">
                  <c:v>0.99465506146314553</c:v>
                </c:pt>
                <c:pt idx="375">
                  <c:v>0.994567334638779</c:v>
                </c:pt>
                <c:pt idx="376">
                  <c:v>0.99443575440352705</c:v>
                </c:pt>
                <c:pt idx="377">
                  <c:v>0.99477569455748083</c:v>
                </c:pt>
                <c:pt idx="378">
                  <c:v>0.99500602211491951</c:v>
                </c:pt>
                <c:pt idx="379">
                  <c:v>0.99443575440352705</c:v>
                </c:pt>
                <c:pt idx="380">
                  <c:v>0.99443575440352705</c:v>
                </c:pt>
                <c:pt idx="381">
                  <c:v>0.99426033275554049</c:v>
                </c:pt>
                <c:pt idx="382">
                  <c:v>0.99507183674308086</c:v>
                </c:pt>
                <c:pt idx="383">
                  <c:v>0.994348040913278</c:v>
                </c:pt>
                <c:pt idx="384">
                  <c:v>0.99507183674308086</c:v>
                </c:pt>
                <c:pt idx="385">
                  <c:v>0.994567334638779</c:v>
                </c:pt>
                <c:pt idx="386">
                  <c:v>0.99465506146314553</c:v>
                </c:pt>
                <c:pt idx="387">
                  <c:v>0.99415070505622716</c:v>
                </c:pt>
                <c:pt idx="388">
                  <c:v>0.99465506146314553</c:v>
                </c:pt>
                <c:pt idx="389">
                  <c:v>0.99469892687583095</c:v>
                </c:pt>
                <c:pt idx="390">
                  <c:v>0.99492924217659084</c:v>
                </c:pt>
                <c:pt idx="391">
                  <c:v>0.99477569455748083</c:v>
                </c:pt>
                <c:pt idx="392">
                  <c:v>0.99507183674308086</c:v>
                </c:pt>
                <c:pt idx="393">
                  <c:v>0.99477569455748083</c:v>
                </c:pt>
                <c:pt idx="394">
                  <c:v>0.99452347322693557</c:v>
                </c:pt>
                <c:pt idx="395">
                  <c:v>0.99465506146314553</c:v>
                </c:pt>
                <c:pt idx="396">
                  <c:v>0.9949621473640935</c:v>
                </c:pt>
                <c:pt idx="397">
                  <c:v>0.99488536976067043</c:v>
                </c:pt>
                <c:pt idx="398">
                  <c:v>0.99468796039762031</c:v>
                </c:pt>
                <c:pt idx="399">
                  <c:v>0.99447961314854683</c:v>
                </c:pt>
                <c:pt idx="400">
                  <c:v>0.99443575440352705</c:v>
                </c:pt>
                <c:pt idx="401">
                  <c:v>0.99514862427084205</c:v>
                </c:pt>
                <c:pt idx="402">
                  <c:v>0.994808596242995</c:v>
                </c:pt>
                <c:pt idx="403">
                  <c:v>0.99500602211491951</c:v>
                </c:pt>
                <c:pt idx="404">
                  <c:v>0.99429322268983056</c:v>
                </c:pt>
                <c:pt idx="405">
                  <c:v>0.99465506146314553</c:v>
                </c:pt>
                <c:pt idx="406">
                  <c:v>0.99468796039762031</c:v>
                </c:pt>
                <c:pt idx="407">
                  <c:v>0.99469892687583095</c:v>
                </c:pt>
                <c:pt idx="408">
                  <c:v>0.99477569455748083</c:v>
                </c:pt>
                <c:pt idx="409">
                  <c:v>0.99329589478088953</c:v>
                </c:pt>
                <c:pt idx="410">
                  <c:v>0.99301107053719895</c:v>
                </c:pt>
                <c:pt idx="411">
                  <c:v>0.99361364971264787</c:v>
                </c:pt>
                <c:pt idx="412">
                  <c:v>0.99429322268983056</c:v>
                </c:pt>
                <c:pt idx="413">
                  <c:v>0.99439189699179853</c:v>
                </c:pt>
                <c:pt idx="414">
                  <c:v>0.99443575440352705</c:v>
                </c:pt>
                <c:pt idx="415">
                  <c:v>0.99468796039762031</c:v>
                </c:pt>
                <c:pt idx="416">
                  <c:v>0.99348215642501858</c:v>
                </c:pt>
                <c:pt idx="417">
                  <c:v>0.994567334638779</c:v>
                </c:pt>
                <c:pt idx="418">
                  <c:v>0.99424936961073396</c:v>
                </c:pt>
                <c:pt idx="419">
                  <c:v>0.99424936961073396</c:v>
                </c:pt>
                <c:pt idx="420">
                  <c:v>0.99500602211491951</c:v>
                </c:pt>
                <c:pt idx="421">
                  <c:v>0.994808596242995</c:v>
                </c:pt>
                <c:pt idx="422">
                  <c:v>0.99507183674308086</c:v>
                </c:pt>
                <c:pt idx="423">
                  <c:v>0.99465506146314553</c:v>
                </c:pt>
                <c:pt idx="424">
                  <c:v>0.9949621473640935</c:v>
                </c:pt>
                <c:pt idx="425">
                  <c:v>0.99461119738415504</c:v>
                </c:pt>
                <c:pt idx="426">
                  <c:v>0.99488536976067043</c:v>
                </c:pt>
                <c:pt idx="427">
                  <c:v>0.99443575440352705</c:v>
                </c:pt>
                <c:pt idx="428">
                  <c:v>0.994567334638779</c:v>
                </c:pt>
                <c:pt idx="429">
                  <c:v>0.994567334638779</c:v>
                </c:pt>
                <c:pt idx="430">
                  <c:v>0.99488536976067043</c:v>
                </c:pt>
                <c:pt idx="431">
                  <c:v>0.99488536976067043</c:v>
                </c:pt>
                <c:pt idx="432">
                  <c:v>0.99465506146314553</c:v>
                </c:pt>
                <c:pt idx="433">
                  <c:v>0.99415070505622716</c:v>
                </c:pt>
                <c:pt idx="434">
                  <c:v>0.994808596242995</c:v>
                </c:pt>
                <c:pt idx="435">
                  <c:v>0.99429322268983056</c:v>
                </c:pt>
                <c:pt idx="436">
                  <c:v>0.99473182681063199</c:v>
                </c:pt>
                <c:pt idx="437">
                  <c:v>0.9949621473640935</c:v>
                </c:pt>
                <c:pt idx="438">
                  <c:v>0.99465506146314553</c:v>
                </c:pt>
                <c:pt idx="439">
                  <c:v>0.99452347322693557</c:v>
                </c:pt>
                <c:pt idx="440">
                  <c:v>0.99492924217659084</c:v>
                </c:pt>
                <c:pt idx="441">
                  <c:v>0.99514862427084205</c:v>
                </c:pt>
                <c:pt idx="442">
                  <c:v>0.99439189699179853</c:v>
                </c:pt>
                <c:pt idx="443">
                  <c:v>0.99492924217659084</c:v>
                </c:pt>
                <c:pt idx="444">
                  <c:v>0.99481956363824597</c:v>
                </c:pt>
                <c:pt idx="445">
                  <c:v>0.99465506146314553</c:v>
                </c:pt>
                <c:pt idx="446">
                  <c:v>0.99503892905369851</c:v>
                </c:pt>
                <c:pt idx="447">
                  <c:v>0.99492924217659084</c:v>
                </c:pt>
                <c:pt idx="448">
                  <c:v>0.99489633773957453</c:v>
                </c:pt>
                <c:pt idx="449">
                  <c:v>0.99465506146314553</c:v>
                </c:pt>
                <c:pt idx="450">
                  <c:v>0.99492924217659084</c:v>
                </c:pt>
                <c:pt idx="451">
                  <c:v>0.99488536976067043</c:v>
                </c:pt>
                <c:pt idx="452">
                  <c:v>0.9949621473640935</c:v>
                </c:pt>
                <c:pt idx="453">
                  <c:v>0.99447961314854683</c:v>
                </c:pt>
                <c:pt idx="454">
                  <c:v>0.994567334638779</c:v>
                </c:pt>
                <c:pt idx="455">
                  <c:v>0.99477569455748083</c:v>
                </c:pt>
                <c:pt idx="456">
                  <c:v>0.99510474518309899</c:v>
                </c:pt>
                <c:pt idx="457">
                  <c:v>0.99507183674308086</c:v>
                </c:pt>
                <c:pt idx="458">
                  <c:v>0.99514862427084205</c:v>
                </c:pt>
                <c:pt idx="459">
                  <c:v>0.99452347322693557</c:v>
                </c:pt>
                <c:pt idx="460">
                  <c:v>0.99465506146314553</c:v>
                </c:pt>
                <c:pt idx="461">
                  <c:v>0.994567334638779</c:v>
                </c:pt>
                <c:pt idx="462">
                  <c:v>0.99492924217659084</c:v>
                </c:pt>
                <c:pt idx="463">
                  <c:v>0.99461119738415504</c:v>
                </c:pt>
                <c:pt idx="464">
                  <c:v>0.99503892905369851</c:v>
                </c:pt>
                <c:pt idx="465">
                  <c:v>0.99507183674308086</c:v>
                </c:pt>
                <c:pt idx="466">
                  <c:v>0.99447961314854683</c:v>
                </c:pt>
                <c:pt idx="467">
                  <c:v>0.99492924217659084</c:v>
                </c:pt>
                <c:pt idx="468">
                  <c:v>0.994052047248836</c:v>
                </c:pt>
                <c:pt idx="469">
                  <c:v>0.99468796039762031</c:v>
                </c:pt>
                <c:pt idx="470">
                  <c:v>0.99473182681063199</c:v>
                </c:pt>
                <c:pt idx="471">
                  <c:v>0.994808596242995</c:v>
                </c:pt>
                <c:pt idx="472">
                  <c:v>0.994808596242995</c:v>
                </c:pt>
                <c:pt idx="473">
                  <c:v>0.99473182681063199</c:v>
                </c:pt>
                <c:pt idx="474">
                  <c:v>0.99518153446248103</c:v>
                </c:pt>
                <c:pt idx="475">
                  <c:v>0.99488536976067043</c:v>
                </c:pt>
                <c:pt idx="476">
                  <c:v>0.99492924217659084</c:v>
                </c:pt>
                <c:pt idx="477">
                  <c:v>0.99465506146314553</c:v>
                </c:pt>
                <c:pt idx="478">
                  <c:v>0.99473182681063199</c:v>
                </c:pt>
                <c:pt idx="479">
                  <c:v>0.99477569455748083</c:v>
                </c:pt>
                <c:pt idx="480">
                  <c:v>0.99461119738415504</c:v>
                </c:pt>
                <c:pt idx="481">
                  <c:v>0.99468796039762031</c:v>
                </c:pt>
                <c:pt idx="482">
                  <c:v>0.99473182681063199</c:v>
                </c:pt>
                <c:pt idx="483">
                  <c:v>0.99492924217659084</c:v>
                </c:pt>
                <c:pt idx="484">
                  <c:v>0.99447961314854683</c:v>
                </c:pt>
                <c:pt idx="485">
                  <c:v>0.99452347322693557</c:v>
                </c:pt>
                <c:pt idx="486">
                  <c:v>0.994567334638779</c:v>
                </c:pt>
                <c:pt idx="487">
                  <c:v>0.99409589433031453</c:v>
                </c:pt>
                <c:pt idx="488">
                  <c:v>0.99468796039762031</c:v>
                </c:pt>
                <c:pt idx="489">
                  <c:v>0.99492924217659084</c:v>
                </c:pt>
                <c:pt idx="490">
                  <c:v>0.99468796039762031</c:v>
                </c:pt>
                <c:pt idx="491">
                  <c:v>0.994808596242995</c:v>
                </c:pt>
                <c:pt idx="492">
                  <c:v>0.99477569455748083</c:v>
                </c:pt>
                <c:pt idx="493">
                  <c:v>0.99488536976067043</c:v>
                </c:pt>
                <c:pt idx="494">
                  <c:v>0.99447961314854683</c:v>
                </c:pt>
                <c:pt idx="495">
                  <c:v>0.99465506146314553</c:v>
                </c:pt>
                <c:pt idx="496">
                  <c:v>0.99488536976067043</c:v>
                </c:pt>
                <c:pt idx="497">
                  <c:v>0.99461119738415504</c:v>
                </c:pt>
                <c:pt idx="498">
                  <c:v>0.99439189699179853</c:v>
                </c:pt>
                <c:pt idx="499">
                  <c:v>0.99473182681063199</c:v>
                </c:pt>
                <c:pt idx="500">
                  <c:v>0.99473182681063199</c:v>
                </c:pt>
                <c:pt idx="501">
                  <c:v>0.99477569455748083</c:v>
                </c:pt>
                <c:pt idx="502">
                  <c:v>0.9948524663242535</c:v>
                </c:pt>
                <c:pt idx="503">
                  <c:v>0.9949621473640935</c:v>
                </c:pt>
                <c:pt idx="504">
                  <c:v>0.99500602211491951</c:v>
                </c:pt>
                <c:pt idx="505">
                  <c:v>0.9949621473640935</c:v>
                </c:pt>
                <c:pt idx="506">
                  <c:v>0.99447961314854683</c:v>
                </c:pt>
                <c:pt idx="507">
                  <c:v>0.994808596242995</c:v>
                </c:pt>
                <c:pt idx="508">
                  <c:v>0.99473182681063199</c:v>
                </c:pt>
                <c:pt idx="509">
                  <c:v>0.99510474518309899</c:v>
                </c:pt>
                <c:pt idx="510">
                  <c:v>0.994808596242995</c:v>
                </c:pt>
                <c:pt idx="511">
                  <c:v>0.9948524663242535</c:v>
                </c:pt>
                <c:pt idx="512">
                  <c:v>0.9949621473640935</c:v>
                </c:pt>
                <c:pt idx="513">
                  <c:v>0.99500602211491951</c:v>
                </c:pt>
                <c:pt idx="514">
                  <c:v>0.99465506146314553</c:v>
                </c:pt>
                <c:pt idx="515">
                  <c:v>0.99488536976067043</c:v>
                </c:pt>
                <c:pt idx="516">
                  <c:v>0.9948524663242535</c:v>
                </c:pt>
                <c:pt idx="517">
                  <c:v>0.9948524663242535</c:v>
                </c:pt>
                <c:pt idx="518">
                  <c:v>0.9949621473640935</c:v>
                </c:pt>
                <c:pt idx="519">
                  <c:v>0.99468796039762031</c:v>
                </c:pt>
                <c:pt idx="520">
                  <c:v>0.99473182681063199</c:v>
                </c:pt>
                <c:pt idx="521">
                  <c:v>0.99468796039762031</c:v>
                </c:pt>
                <c:pt idx="522">
                  <c:v>0.994567334638779</c:v>
                </c:pt>
                <c:pt idx="523">
                  <c:v>0.9949621473640935</c:v>
                </c:pt>
                <c:pt idx="524">
                  <c:v>0.9949621473640935</c:v>
                </c:pt>
                <c:pt idx="525">
                  <c:v>0.994808596242995</c:v>
                </c:pt>
                <c:pt idx="526">
                  <c:v>0.9949621473640935</c:v>
                </c:pt>
                <c:pt idx="527">
                  <c:v>0.99420551786458455</c:v>
                </c:pt>
                <c:pt idx="528">
                  <c:v>0.99415070505622716</c:v>
                </c:pt>
                <c:pt idx="529">
                  <c:v>0.99488536976067043</c:v>
                </c:pt>
                <c:pt idx="530">
                  <c:v>0.99477569455748083</c:v>
                </c:pt>
                <c:pt idx="531">
                  <c:v>0.99439189699179853</c:v>
                </c:pt>
                <c:pt idx="532">
                  <c:v>0.9948524663242535</c:v>
                </c:pt>
                <c:pt idx="533">
                  <c:v>0.99492924217659084</c:v>
                </c:pt>
                <c:pt idx="534">
                  <c:v>0.99468796039762031</c:v>
                </c:pt>
                <c:pt idx="535">
                  <c:v>0.99468796039762031</c:v>
                </c:pt>
                <c:pt idx="536">
                  <c:v>0.99477569455748083</c:v>
                </c:pt>
                <c:pt idx="537">
                  <c:v>0.994567334638779</c:v>
                </c:pt>
                <c:pt idx="538">
                  <c:v>0.994808596242995</c:v>
                </c:pt>
                <c:pt idx="539">
                  <c:v>0.99415070505622716</c:v>
                </c:pt>
                <c:pt idx="540">
                  <c:v>0.994567334638779</c:v>
                </c:pt>
                <c:pt idx="541">
                  <c:v>0.9948524663242535</c:v>
                </c:pt>
                <c:pt idx="542">
                  <c:v>0.99447961314854683</c:v>
                </c:pt>
                <c:pt idx="543">
                  <c:v>0.99465506146314553</c:v>
                </c:pt>
                <c:pt idx="544">
                  <c:v>0.994567334638779</c:v>
                </c:pt>
                <c:pt idx="545">
                  <c:v>0.99488536976067043</c:v>
                </c:pt>
                <c:pt idx="546">
                  <c:v>0.99447961314854683</c:v>
                </c:pt>
                <c:pt idx="547">
                  <c:v>0.99439189699179853</c:v>
                </c:pt>
                <c:pt idx="548">
                  <c:v>0.99510474518309899</c:v>
                </c:pt>
                <c:pt idx="549">
                  <c:v>0.994808596242995</c:v>
                </c:pt>
                <c:pt idx="550">
                  <c:v>0.99503892905369851</c:v>
                </c:pt>
                <c:pt idx="551">
                  <c:v>0.99507183674308086</c:v>
                </c:pt>
                <c:pt idx="552">
                  <c:v>0.99443575440352705</c:v>
                </c:pt>
                <c:pt idx="553">
                  <c:v>0.99443575440352705</c:v>
                </c:pt>
                <c:pt idx="554">
                  <c:v>0.99465506146314553</c:v>
                </c:pt>
                <c:pt idx="555">
                  <c:v>0.99492924217659084</c:v>
                </c:pt>
                <c:pt idx="556">
                  <c:v>0.99461119738415504</c:v>
                </c:pt>
                <c:pt idx="557">
                  <c:v>0.99488536976067043</c:v>
                </c:pt>
                <c:pt idx="558">
                  <c:v>0.9949621473640935</c:v>
                </c:pt>
                <c:pt idx="559">
                  <c:v>0.994808596242995</c:v>
                </c:pt>
                <c:pt idx="560">
                  <c:v>0.99492924217659084</c:v>
                </c:pt>
                <c:pt idx="561">
                  <c:v>0.99492924217659084</c:v>
                </c:pt>
                <c:pt idx="562">
                  <c:v>0.99492924217659084</c:v>
                </c:pt>
                <c:pt idx="563">
                  <c:v>0.9948524663242535</c:v>
                </c:pt>
                <c:pt idx="564">
                  <c:v>0.99465506146314553</c:v>
                </c:pt>
                <c:pt idx="565">
                  <c:v>0.99488536976067043</c:v>
                </c:pt>
                <c:pt idx="566">
                  <c:v>0.99510474518309899</c:v>
                </c:pt>
                <c:pt idx="567">
                  <c:v>0.9948524663242535</c:v>
                </c:pt>
                <c:pt idx="568">
                  <c:v>0.99452347322693557</c:v>
                </c:pt>
                <c:pt idx="569">
                  <c:v>0.99492924217659084</c:v>
                </c:pt>
                <c:pt idx="570">
                  <c:v>0.99488536976067043</c:v>
                </c:pt>
                <c:pt idx="571">
                  <c:v>0.99461119738415504</c:v>
                </c:pt>
                <c:pt idx="572">
                  <c:v>0.994567334638779</c:v>
                </c:pt>
                <c:pt idx="573">
                  <c:v>0.994567334638779</c:v>
                </c:pt>
                <c:pt idx="574">
                  <c:v>0.9948524663242535</c:v>
                </c:pt>
                <c:pt idx="575">
                  <c:v>0.994808596242995</c:v>
                </c:pt>
                <c:pt idx="576">
                  <c:v>0.9949621473640935</c:v>
                </c:pt>
                <c:pt idx="577">
                  <c:v>0.99461119738415504</c:v>
                </c:pt>
                <c:pt idx="578">
                  <c:v>0.994567334638779</c:v>
                </c:pt>
                <c:pt idx="579">
                  <c:v>0.99503892905369851</c:v>
                </c:pt>
                <c:pt idx="580">
                  <c:v>0.99477569455748083</c:v>
                </c:pt>
                <c:pt idx="581">
                  <c:v>0.99477569455748083</c:v>
                </c:pt>
                <c:pt idx="582">
                  <c:v>0.99503892905369851</c:v>
                </c:pt>
                <c:pt idx="583">
                  <c:v>0.99461119738415504</c:v>
                </c:pt>
                <c:pt idx="584">
                  <c:v>0.99488536976067043</c:v>
                </c:pt>
                <c:pt idx="585">
                  <c:v>0.994567334638779</c:v>
                </c:pt>
                <c:pt idx="586">
                  <c:v>0.99500602211491951</c:v>
                </c:pt>
                <c:pt idx="587">
                  <c:v>0.99492924217659084</c:v>
                </c:pt>
                <c:pt idx="588">
                  <c:v>0.9948524663242535</c:v>
                </c:pt>
                <c:pt idx="589">
                  <c:v>0.994808596242995</c:v>
                </c:pt>
                <c:pt idx="590">
                  <c:v>0.99468796039762031</c:v>
                </c:pt>
                <c:pt idx="591">
                  <c:v>0.99521444540487203</c:v>
                </c:pt>
                <c:pt idx="592">
                  <c:v>0.99492924217659084</c:v>
                </c:pt>
                <c:pt idx="593">
                  <c:v>0.99477569455748083</c:v>
                </c:pt>
                <c:pt idx="594">
                  <c:v>0.9948524663242535</c:v>
                </c:pt>
                <c:pt idx="595">
                  <c:v>0.99507183674308086</c:v>
                </c:pt>
                <c:pt idx="596">
                  <c:v>0.9949621473640935</c:v>
                </c:pt>
                <c:pt idx="597">
                  <c:v>0.99461119738415504</c:v>
                </c:pt>
                <c:pt idx="598">
                  <c:v>0.99518153446248103</c:v>
                </c:pt>
                <c:pt idx="599">
                  <c:v>0.994808596242995</c:v>
                </c:pt>
                <c:pt idx="600">
                  <c:v>0.994567334638779</c:v>
                </c:pt>
                <c:pt idx="601">
                  <c:v>0.99465506146314553</c:v>
                </c:pt>
                <c:pt idx="602">
                  <c:v>0.99468796039762031</c:v>
                </c:pt>
                <c:pt idx="603">
                  <c:v>0.9948524663242535</c:v>
                </c:pt>
                <c:pt idx="604">
                  <c:v>0.9948524663242535</c:v>
                </c:pt>
                <c:pt idx="605">
                  <c:v>0.99461119738415504</c:v>
                </c:pt>
                <c:pt idx="606">
                  <c:v>0.99439189699179853</c:v>
                </c:pt>
                <c:pt idx="607">
                  <c:v>0.99503892905369851</c:v>
                </c:pt>
                <c:pt idx="608">
                  <c:v>0.99443575440352705</c:v>
                </c:pt>
                <c:pt idx="609">
                  <c:v>0.99447961314854683</c:v>
                </c:pt>
                <c:pt idx="610">
                  <c:v>0.9948524663242535</c:v>
                </c:pt>
                <c:pt idx="611">
                  <c:v>0.99477569455748083</c:v>
                </c:pt>
                <c:pt idx="612">
                  <c:v>0.99503892905369851</c:v>
                </c:pt>
                <c:pt idx="613">
                  <c:v>0.9948524663242535</c:v>
                </c:pt>
                <c:pt idx="614">
                  <c:v>0.99514862427084205</c:v>
                </c:pt>
                <c:pt idx="615">
                  <c:v>0.99489633773957453</c:v>
                </c:pt>
                <c:pt idx="616">
                  <c:v>0.99447961314854683</c:v>
                </c:pt>
                <c:pt idx="617">
                  <c:v>0.9941945551363095</c:v>
                </c:pt>
                <c:pt idx="618">
                  <c:v>0.99452347322693557</c:v>
                </c:pt>
                <c:pt idx="619">
                  <c:v>0.99465506146314553</c:v>
                </c:pt>
                <c:pt idx="620">
                  <c:v>0.99500602211491951</c:v>
                </c:pt>
                <c:pt idx="621">
                  <c:v>0.99507183674308086</c:v>
                </c:pt>
                <c:pt idx="622">
                  <c:v>0.99461119738415504</c:v>
                </c:pt>
                <c:pt idx="623">
                  <c:v>0.99492924217659084</c:v>
                </c:pt>
                <c:pt idx="624">
                  <c:v>0.99461119738415504</c:v>
                </c:pt>
                <c:pt idx="625">
                  <c:v>0.9949621473640935</c:v>
                </c:pt>
                <c:pt idx="626">
                  <c:v>0.99492924217659084</c:v>
                </c:pt>
                <c:pt idx="627">
                  <c:v>0.99492924217659084</c:v>
                </c:pt>
                <c:pt idx="628">
                  <c:v>0.99500602211491951</c:v>
                </c:pt>
                <c:pt idx="629">
                  <c:v>0.994808596242995</c:v>
                </c:pt>
                <c:pt idx="630">
                  <c:v>0.9949621473640935</c:v>
                </c:pt>
                <c:pt idx="631">
                  <c:v>0.99477569455748083</c:v>
                </c:pt>
                <c:pt idx="632">
                  <c:v>0.99468796039762031</c:v>
                </c:pt>
                <c:pt idx="633">
                  <c:v>0.99492924217659084</c:v>
                </c:pt>
                <c:pt idx="634">
                  <c:v>0.99468796039762031</c:v>
                </c:pt>
                <c:pt idx="635">
                  <c:v>0.99477569455748083</c:v>
                </c:pt>
                <c:pt idx="636">
                  <c:v>0.99468796039762031</c:v>
                </c:pt>
                <c:pt idx="637">
                  <c:v>0.99468796039762031</c:v>
                </c:pt>
                <c:pt idx="638">
                  <c:v>0.9948524663242535</c:v>
                </c:pt>
                <c:pt idx="639">
                  <c:v>0.9948524663242535</c:v>
                </c:pt>
                <c:pt idx="640">
                  <c:v>0.99503892905369851</c:v>
                </c:pt>
                <c:pt idx="641">
                  <c:v>0.99461119738415504</c:v>
                </c:pt>
                <c:pt idx="642">
                  <c:v>0.99503892905369851</c:v>
                </c:pt>
                <c:pt idx="643">
                  <c:v>0.99473182681063199</c:v>
                </c:pt>
                <c:pt idx="644">
                  <c:v>0.99477569455748083</c:v>
                </c:pt>
                <c:pt idx="645">
                  <c:v>0.99514862427084205</c:v>
                </c:pt>
                <c:pt idx="646">
                  <c:v>0.99503892905369851</c:v>
                </c:pt>
                <c:pt idx="647">
                  <c:v>0.9949621473640935</c:v>
                </c:pt>
                <c:pt idx="648">
                  <c:v>0.99477569455748083</c:v>
                </c:pt>
                <c:pt idx="649">
                  <c:v>0.99503892905369851</c:v>
                </c:pt>
                <c:pt idx="650">
                  <c:v>0.9949621473640935</c:v>
                </c:pt>
                <c:pt idx="651">
                  <c:v>0.99500602211491951</c:v>
                </c:pt>
                <c:pt idx="652">
                  <c:v>0.99518153446248103</c:v>
                </c:pt>
                <c:pt idx="653">
                  <c:v>0.994808596242995</c:v>
                </c:pt>
                <c:pt idx="654">
                  <c:v>0.9948524663242535</c:v>
                </c:pt>
                <c:pt idx="655">
                  <c:v>0.99510474518309899</c:v>
                </c:pt>
                <c:pt idx="656">
                  <c:v>0.99473182681063199</c:v>
                </c:pt>
                <c:pt idx="657">
                  <c:v>0.99500602211491951</c:v>
                </c:pt>
                <c:pt idx="658">
                  <c:v>0.99518153446248103</c:v>
                </c:pt>
                <c:pt idx="659">
                  <c:v>0.99503892905369851</c:v>
                </c:pt>
                <c:pt idx="660">
                  <c:v>0.99492924217659084</c:v>
                </c:pt>
                <c:pt idx="661">
                  <c:v>0.99461119738415504</c:v>
                </c:pt>
                <c:pt idx="662">
                  <c:v>0.99521444540487203</c:v>
                </c:pt>
                <c:pt idx="663">
                  <c:v>0.9948524663242535</c:v>
                </c:pt>
                <c:pt idx="664">
                  <c:v>0.99447961314854683</c:v>
                </c:pt>
                <c:pt idx="665">
                  <c:v>0.99514862427084205</c:v>
                </c:pt>
                <c:pt idx="666">
                  <c:v>0.99514862427084205</c:v>
                </c:pt>
                <c:pt idx="667">
                  <c:v>0.99473182681063199</c:v>
                </c:pt>
                <c:pt idx="668">
                  <c:v>0.99473182681063199</c:v>
                </c:pt>
                <c:pt idx="669">
                  <c:v>0.99461119738415504</c:v>
                </c:pt>
                <c:pt idx="670">
                  <c:v>0.994567334638779</c:v>
                </c:pt>
                <c:pt idx="671">
                  <c:v>0.99468796039762031</c:v>
                </c:pt>
                <c:pt idx="672">
                  <c:v>0.99492924217659084</c:v>
                </c:pt>
                <c:pt idx="673">
                  <c:v>0.994567334638779</c:v>
                </c:pt>
                <c:pt idx="674">
                  <c:v>0.9948524663242535</c:v>
                </c:pt>
                <c:pt idx="675">
                  <c:v>0.99488536976067043</c:v>
                </c:pt>
                <c:pt idx="676">
                  <c:v>0.99447961314854683</c:v>
                </c:pt>
                <c:pt idx="677">
                  <c:v>0.9948524663242535</c:v>
                </c:pt>
                <c:pt idx="678">
                  <c:v>0.99447961314854683</c:v>
                </c:pt>
                <c:pt idx="679">
                  <c:v>0.99477569455748083</c:v>
                </c:pt>
                <c:pt idx="680">
                  <c:v>0.99461119738415504</c:v>
                </c:pt>
                <c:pt idx="681">
                  <c:v>0.99477569455748083</c:v>
                </c:pt>
                <c:pt idx="682">
                  <c:v>0.99477569455748083</c:v>
                </c:pt>
                <c:pt idx="683">
                  <c:v>0.99452347322693557</c:v>
                </c:pt>
                <c:pt idx="684">
                  <c:v>0.99492924217659084</c:v>
                </c:pt>
                <c:pt idx="685">
                  <c:v>0.99500602211491951</c:v>
                </c:pt>
                <c:pt idx="686">
                  <c:v>0.99488536976067043</c:v>
                </c:pt>
                <c:pt idx="687">
                  <c:v>0.9948524663242535</c:v>
                </c:pt>
                <c:pt idx="688">
                  <c:v>0.99477569455748083</c:v>
                </c:pt>
                <c:pt idx="689">
                  <c:v>0.99492924217659084</c:v>
                </c:pt>
                <c:pt idx="690">
                  <c:v>0.99488536976067043</c:v>
                </c:pt>
                <c:pt idx="691">
                  <c:v>0.99510474518309899</c:v>
                </c:pt>
                <c:pt idx="692">
                  <c:v>0.9948524663242535</c:v>
                </c:pt>
                <c:pt idx="693">
                  <c:v>0.99465506146314553</c:v>
                </c:pt>
                <c:pt idx="694">
                  <c:v>0.9949621473640935</c:v>
                </c:pt>
                <c:pt idx="695">
                  <c:v>0.99503892905369851</c:v>
                </c:pt>
                <c:pt idx="696">
                  <c:v>0.99461119738415504</c:v>
                </c:pt>
                <c:pt idx="697">
                  <c:v>0.9948524663242535</c:v>
                </c:pt>
                <c:pt idx="698">
                  <c:v>0.99452347322693557</c:v>
                </c:pt>
                <c:pt idx="699">
                  <c:v>0.9949621473640935</c:v>
                </c:pt>
                <c:pt idx="700">
                  <c:v>0.99488536976067043</c:v>
                </c:pt>
                <c:pt idx="701">
                  <c:v>0.99473182681063199</c:v>
                </c:pt>
                <c:pt idx="702">
                  <c:v>0.99429322268983056</c:v>
                </c:pt>
                <c:pt idx="703">
                  <c:v>0.99447961314854683</c:v>
                </c:pt>
                <c:pt idx="704">
                  <c:v>0.99473182681063199</c:v>
                </c:pt>
                <c:pt idx="705">
                  <c:v>0.99465506146314553</c:v>
                </c:pt>
                <c:pt idx="706">
                  <c:v>0.99465506146314553</c:v>
                </c:pt>
                <c:pt idx="707">
                  <c:v>0.99477569455748083</c:v>
                </c:pt>
                <c:pt idx="708">
                  <c:v>0.994567334638779</c:v>
                </c:pt>
                <c:pt idx="709">
                  <c:v>0.99468796039762031</c:v>
                </c:pt>
                <c:pt idx="710">
                  <c:v>0.99452347322693557</c:v>
                </c:pt>
                <c:pt idx="711">
                  <c:v>0.99488536976067043</c:v>
                </c:pt>
                <c:pt idx="712">
                  <c:v>0.99477569455748083</c:v>
                </c:pt>
                <c:pt idx="713">
                  <c:v>0.99488536976067043</c:v>
                </c:pt>
                <c:pt idx="714">
                  <c:v>0.99468796039762031</c:v>
                </c:pt>
                <c:pt idx="715">
                  <c:v>0.99473182681063199</c:v>
                </c:pt>
                <c:pt idx="716">
                  <c:v>0.99468796039762031</c:v>
                </c:pt>
                <c:pt idx="717">
                  <c:v>0.99510474518309899</c:v>
                </c:pt>
                <c:pt idx="718">
                  <c:v>0.99518153446248103</c:v>
                </c:pt>
                <c:pt idx="719">
                  <c:v>0.99473182681063199</c:v>
                </c:pt>
                <c:pt idx="720">
                  <c:v>0.994808596242995</c:v>
                </c:pt>
                <c:pt idx="721">
                  <c:v>0.99461119738415504</c:v>
                </c:pt>
                <c:pt idx="722">
                  <c:v>0.99424936961073396</c:v>
                </c:pt>
                <c:pt idx="723">
                  <c:v>0.99500602211491951</c:v>
                </c:pt>
                <c:pt idx="724">
                  <c:v>0.99468796039762031</c:v>
                </c:pt>
                <c:pt idx="725">
                  <c:v>0.99500602211491951</c:v>
                </c:pt>
                <c:pt idx="726">
                  <c:v>0.994567334638779</c:v>
                </c:pt>
                <c:pt idx="727">
                  <c:v>0.99477569455748083</c:v>
                </c:pt>
                <c:pt idx="728">
                  <c:v>0.99488536976067043</c:v>
                </c:pt>
                <c:pt idx="729">
                  <c:v>0.99447961314854683</c:v>
                </c:pt>
                <c:pt idx="730">
                  <c:v>0.99518153446248103</c:v>
                </c:pt>
                <c:pt idx="731">
                  <c:v>0.9949621473640935</c:v>
                </c:pt>
                <c:pt idx="732">
                  <c:v>0.994808596242995</c:v>
                </c:pt>
                <c:pt idx="733">
                  <c:v>0.99461119738415504</c:v>
                </c:pt>
                <c:pt idx="734">
                  <c:v>0.99488536976067043</c:v>
                </c:pt>
                <c:pt idx="735">
                  <c:v>0.99465506146314553</c:v>
                </c:pt>
                <c:pt idx="736">
                  <c:v>0.99465506146314553</c:v>
                </c:pt>
                <c:pt idx="737">
                  <c:v>0.99503892905369851</c:v>
                </c:pt>
                <c:pt idx="738">
                  <c:v>0.99488536976067043</c:v>
                </c:pt>
                <c:pt idx="739">
                  <c:v>0.99488536976067043</c:v>
                </c:pt>
                <c:pt idx="740">
                  <c:v>0.99503892905369851</c:v>
                </c:pt>
                <c:pt idx="741">
                  <c:v>0.99452347322693557</c:v>
                </c:pt>
                <c:pt idx="742">
                  <c:v>0.99461119738415504</c:v>
                </c:pt>
                <c:pt idx="743">
                  <c:v>0.9948524663242535</c:v>
                </c:pt>
                <c:pt idx="744">
                  <c:v>0.99468796039762031</c:v>
                </c:pt>
                <c:pt idx="745">
                  <c:v>0.99468796039762031</c:v>
                </c:pt>
                <c:pt idx="746">
                  <c:v>0.994808596242995</c:v>
                </c:pt>
                <c:pt idx="747">
                  <c:v>0.99477569455748083</c:v>
                </c:pt>
                <c:pt idx="748">
                  <c:v>0.99473182681063199</c:v>
                </c:pt>
                <c:pt idx="749">
                  <c:v>0.99447961314854683</c:v>
                </c:pt>
                <c:pt idx="750">
                  <c:v>0.99465506146314553</c:v>
                </c:pt>
                <c:pt idx="751">
                  <c:v>0.99507183674308086</c:v>
                </c:pt>
                <c:pt idx="752">
                  <c:v>0.99473182681063199</c:v>
                </c:pt>
                <c:pt idx="753">
                  <c:v>0.99468796039762031</c:v>
                </c:pt>
                <c:pt idx="754">
                  <c:v>0.99461119738415504</c:v>
                </c:pt>
                <c:pt idx="755">
                  <c:v>0.99500602211491951</c:v>
                </c:pt>
                <c:pt idx="756">
                  <c:v>0.99492924217659084</c:v>
                </c:pt>
                <c:pt idx="757">
                  <c:v>0.99465506146314553</c:v>
                </c:pt>
                <c:pt idx="758">
                  <c:v>0.99473182681063199</c:v>
                </c:pt>
                <c:pt idx="759">
                  <c:v>0.99477569455748083</c:v>
                </c:pt>
                <c:pt idx="760">
                  <c:v>0.99429322268983056</c:v>
                </c:pt>
                <c:pt idx="761">
                  <c:v>0.99507183674308086</c:v>
                </c:pt>
                <c:pt idx="762">
                  <c:v>0.99477569455748083</c:v>
                </c:pt>
                <c:pt idx="763">
                  <c:v>0.99443575440352705</c:v>
                </c:pt>
                <c:pt idx="764">
                  <c:v>0.99488536976067043</c:v>
                </c:pt>
                <c:pt idx="765">
                  <c:v>0.9948524663242535</c:v>
                </c:pt>
                <c:pt idx="766">
                  <c:v>0.99492924217659084</c:v>
                </c:pt>
                <c:pt idx="767">
                  <c:v>0.99477569455748083</c:v>
                </c:pt>
                <c:pt idx="768">
                  <c:v>0.99477569455748083</c:v>
                </c:pt>
                <c:pt idx="769">
                  <c:v>0.99443575440352705</c:v>
                </c:pt>
                <c:pt idx="770">
                  <c:v>0.994567334638779</c:v>
                </c:pt>
                <c:pt idx="771">
                  <c:v>0.99488536976067043</c:v>
                </c:pt>
                <c:pt idx="772">
                  <c:v>0.99477569455748083</c:v>
                </c:pt>
                <c:pt idx="773">
                  <c:v>0.99461119738415504</c:v>
                </c:pt>
                <c:pt idx="774">
                  <c:v>0.994567334638779</c:v>
                </c:pt>
                <c:pt idx="775">
                  <c:v>0.99415070505622716</c:v>
                </c:pt>
                <c:pt idx="776">
                  <c:v>0.99521444540487203</c:v>
                </c:pt>
                <c:pt idx="777">
                  <c:v>0.994808596242995</c:v>
                </c:pt>
                <c:pt idx="778">
                  <c:v>0.9948524663242535</c:v>
                </c:pt>
                <c:pt idx="779">
                  <c:v>0.99461119738415504</c:v>
                </c:pt>
                <c:pt idx="780">
                  <c:v>0.9949621473640935</c:v>
                </c:pt>
                <c:pt idx="781">
                  <c:v>0.99447961314854683</c:v>
                </c:pt>
                <c:pt idx="782">
                  <c:v>0.99488536976067043</c:v>
                </c:pt>
                <c:pt idx="783">
                  <c:v>0.99473182681063199</c:v>
                </c:pt>
                <c:pt idx="784">
                  <c:v>0.9948524663242535</c:v>
                </c:pt>
                <c:pt idx="785">
                  <c:v>0.99500602211491951</c:v>
                </c:pt>
                <c:pt idx="786">
                  <c:v>0.99461119738415504</c:v>
                </c:pt>
                <c:pt idx="787">
                  <c:v>0.99461119738415504</c:v>
                </c:pt>
                <c:pt idx="788">
                  <c:v>0.99488536976067043</c:v>
                </c:pt>
                <c:pt idx="789">
                  <c:v>0.99468796039762031</c:v>
                </c:pt>
                <c:pt idx="790">
                  <c:v>0.99524735709804801</c:v>
                </c:pt>
                <c:pt idx="791">
                  <c:v>0.99514862427084205</c:v>
                </c:pt>
                <c:pt idx="792">
                  <c:v>0.99500602211491951</c:v>
                </c:pt>
                <c:pt idx="793">
                  <c:v>0.99488536976067043</c:v>
                </c:pt>
                <c:pt idx="794">
                  <c:v>0.99461119738415504</c:v>
                </c:pt>
                <c:pt idx="795">
                  <c:v>0.9948524663242535</c:v>
                </c:pt>
                <c:pt idx="796">
                  <c:v>0.99477569455748083</c:v>
                </c:pt>
                <c:pt idx="797">
                  <c:v>0.99447961314854683</c:v>
                </c:pt>
                <c:pt idx="798">
                  <c:v>0.99503892905369851</c:v>
                </c:pt>
                <c:pt idx="799">
                  <c:v>0.99488536976067043</c:v>
                </c:pt>
                <c:pt idx="800">
                  <c:v>0.99477569455748083</c:v>
                </c:pt>
                <c:pt idx="801">
                  <c:v>0.99477569455748083</c:v>
                </c:pt>
                <c:pt idx="802">
                  <c:v>0.994808596242995</c:v>
                </c:pt>
                <c:pt idx="803">
                  <c:v>0.99473182681063199</c:v>
                </c:pt>
                <c:pt idx="804">
                  <c:v>0.99409589433031453</c:v>
                </c:pt>
                <c:pt idx="805">
                  <c:v>0.99492924217659084</c:v>
                </c:pt>
                <c:pt idx="806">
                  <c:v>0.99488536976067043</c:v>
                </c:pt>
                <c:pt idx="807">
                  <c:v>0.99510474518309899</c:v>
                </c:pt>
                <c:pt idx="808">
                  <c:v>0.99468796039762031</c:v>
                </c:pt>
                <c:pt idx="809">
                  <c:v>0.9949621473640935</c:v>
                </c:pt>
                <c:pt idx="810">
                  <c:v>0.9949621473640935</c:v>
                </c:pt>
                <c:pt idx="811">
                  <c:v>0.994567334638779</c:v>
                </c:pt>
                <c:pt idx="812">
                  <c:v>0.99420551786458455</c:v>
                </c:pt>
                <c:pt idx="813">
                  <c:v>0.99465506146314553</c:v>
                </c:pt>
                <c:pt idx="814">
                  <c:v>0.9949621473640935</c:v>
                </c:pt>
                <c:pt idx="815">
                  <c:v>0.99461119738415504</c:v>
                </c:pt>
                <c:pt idx="816">
                  <c:v>0.99452347322693557</c:v>
                </c:pt>
                <c:pt idx="817">
                  <c:v>0.994567334638779</c:v>
                </c:pt>
                <c:pt idx="818">
                  <c:v>0.99507183674308086</c:v>
                </c:pt>
                <c:pt idx="819">
                  <c:v>0.9949621473640935</c:v>
                </c:pt>
                <c:pt idx="820">
                  <c:v>0.99473182681063199</c:v>
                </c:pt>
                <c:pt idx="821">
                  <c:v>0.994348040913278</c:v>
                </c:pt>
                <c:pt idx="822">
                  <c:v>0.99452347322693557</c:v>
                </c:pt>
                <c:pt idx="823">
                  <c:v>0.99461119738415504</c:v>
                </c:pt>
                <c:pt idx="824">
                  <c:v>0.99399724027091996</c:v>
                </c:pt>
                <c:pt idx="825">
                  <c:v>0.99429322268983056</c:v>
                </c:pt>
                <c:pt idx="826">
                  <c:v>0.99469892687583095</c:v>
                </c:pt>
                <c:pt idx="827">
                  <c:v>0.99492924217659084</c:v>
                </c:pt>
                <c:pt idx="828">
                  <c:v>0.99489633773957453</c:v>
                </c:pt>
                <c:pt idx="829">
                  <c:v>0.99477569455748083</c:v>
                </c:pt>
                <c:pt idx="830">
                  <c:v>0.99415070505622716</c:v>
                </c:pt>
                <c:pt idx="831">
                  <c:v>0.99510474518309899</c:v>
                </c:pt>
                <c:pt idx="832">
                  <c:v>0.99492924217659084</c:v>
                </c:pt>
                <c:pt idx="833">
                  <c:v>0.9948524663242535</c:v>
                </c:pt>
                <c:pt idx="834">
                  <c:v>0.99477569455748083</c:v>
                </c:pt>
                <c:pt idx="835">
                  <c:v>0.994348040913278</c:v>
                </c:pt>
                <c:pt idx="836">
                  <c:v>0.99473182681063199</c:v>
                </c:pt>
                <c:pt idx="837">
                  <c:v>0.99439189699179853</c:v>
                </c:pt>
                <c:pt idx="838">
                  <c:v>0.994808596242995</c:v>
                </c:pt>
                <c:pt idx="839">
                  <c:v>0.99488536976067043</c:v>
                </c:pt>
                <c:pt idx="840">
                  <c:v>0.99492924217659084</c:v>
                </c:pt>
                <c:pt idx="841">
                  <c:v>0.99473182681063199</c:v>
                </c:pt>
                <c:pt idx="842">
                  <c:v>0.9949621473640935</c:v>
                </c:pt>
                <c:pt idx="843">
                  <c:v>0.99492924217659084</c:v>
                </c:pt>
                <c:pt idx="844">
                  <c:v>0.99488536976067043</c:v>
                </c:pt>
                <c:pt idx="845">
                  <c:v>0.99439189699179853</c:v>
                </c:pt>
                <c:pt idx="846">
                  <c:v>0.99348215642501858</c:v>
                </c:pt>
                <c:pt idx="847">
                  <c:v>0.99492924217659084</c:v>
                </c:pt>
                <c:pt idx="848">
                  <c:v>0.99473182681063199</c:v>
                </c:pt>
                <c:pt idx="849">
                  <c:v>0.99514862427084205</c:v>
                </c:pt>
                <c:pt idx="850">
                  <c:v>0.99468796039762031</c:v>
                </c:pt>
                <c:pt idx="851">
                  <c:v>0.99477569455748083</c:v>
                </c:pt>
                <c:pt idx="852">
                  <c:v>0.99500602211491951</c:v>
                </c:pt>
                <c:pt idx="853">
                  <c:v>0.99500602211491951</c:v>
                </c:pt>
                <c:pt idx="854">
                  <c:v>0.99477569455748083</c:v>
                </c:pt>
                <c:pt idx="855">
                  <c:v>0.9948524663242535</c:v>
                </c:pt>
                <c:pt idx="856">
                  <c:v>0.99468796039762031</c:v>
                </c:pt>
                <c:pt idx="857">
                  <c:v>0.99429322268983056</c:v>
                </c:pt>
                <c:pt idx="858">
                  <c:v>0.99500602211491951</c:v>
                </c:pt>
                <c:pt idx="859">
                  <c:v>0.994567334638779</c:v>
                </c:pt>
                <c:pt idx="860">
                  <c:v>0.99439189699179853</c:v>
                </c:pt>
                <c:pt idx="861">
                  <c:v>0.99429322268983056</c:v>
                </c:pt>
                <c:pt idx="862">
                  <c:v>0.99473182681063199</c:v>
                </c:pt>
                <c:pt idx="863">
                  <c:v>0.9948524663242535</c:v>
                </c:pt>
                <c:pt idx="864">
                  <c:v>0.99492924217659084</c:v>
                </c:pt>
                <c:pt idx="865">
                  <c:v>0.994567334638779</c:v>
                </c:pt>
                <c:pt idx="866">
                  <c:v>0.99518153446248103</c:v>
                </c:pt>
                <c:pt idx="867">
                  <c:v>0.994567334638779</c:v>
                </c:pt>
                <c:pt idx="868">
                  <c:v>0.99518153446248103</c:v>
                </c:pt>
                <c:pt idx="869">
                  <c:v>0.99492924217659084</c:v>
                </c:pt>
                <c:pt idx="870">
                  <c:v>0.99507183674308086</c:v>
                </c:pt>
                <c:pt idx="871">
                  <c:v>0.9948524663242535</c:v>
                </c:pt>
                <c:pt idx="872">
                  <c:v>0.99461119738415504</c:v>
                </c:pt>
                <c:pt idx="873">
                  <c:v>0.99477569455748083</c:v>
                </c:pt>
                <c:pt idx="874">
                  <c:v>0.9948524663242535</c:v>
                </c:pt>
                <c:pt idx="875">
                  <c:v>0.99452347322693557</c:v>
                </c:pt>
                <c:pt idx="876">
                  <c:v>0.99461119738415504</c:v>
                </c:pt>
                <c:pt idx="877">
                  <c:v>0.99452347322693557</c:v>
                </c:pt>
                <c:pt idx="878">
                  <c:v>0.99477569455748083</c:v>
                </c:pt>
                <c:pt idx="879">
                  <c:v>0.99500602211491951</c:v>
                </c:pt>
                <c:pt idx="880">
                  <c:v>0.99461119738415504</c:v>
                </c:pt>
                <c:pt idx="881">
                  <c:v>0.99477569455748083</c:v>
                </c:pt>
                <c:pt idx="882">
                  <c:v>0.99468796039762031</c:v>
                </c:pt>
                <c:pt idx="883">
                  <c:v>0.99514862427084205</c:v>
                </c:pt>
                <c:pt idx="884">
                  <c:v>0.99461119738415504</c:v>
                </c:pt>
                <c:pt idx="885">
                  <c:v>0.99477569455748083</c:v>
                </c:pt>
                <c:pt idx="886">
                  <c:v>0.99507183674308086</c:v>
                </c:pt>
                <c:pt idx="887">
                  <c:v>0.99477569455748083</c:v>
                </c:pt>
                <c:pt idx="888">
                  <c:v>0.99473182681063199</c:v>
                </c:pt>
                <c:pt idx="889">
                  <c:v>0.99500602211491951</c:v>
                </c:pt>
                <c:pt idx="890">
                  <c:v>0.994567334638779</c:v>
                </c:pt>
                <c:pt idx="891">
                  <c:v>0.99492924217659084</c:v>
                </c:pt>
                <c:pt idx="892">
                  <c:v>0.99415070505622716</c:v>
                </c:pt>
                <c:pt idx="893">
                  <c:v>0.9949621473640935</c:v>
                </c:pt>
                <c:pt idx="894">
                  <c:v>0.99469892687583095</c:v>
                </c:pt>
                <c:pt idx="895">
                  <c:v>0.99409589433031453</c:v>
                </c:pt>
                <c:pt idx="896">
                  <c:v>0.9948524663242535</c:v>
                </c:pt>
                <c:pt idx="897">
                  <c:v>0.99488536976067043</c:v>
                </c:pt>
                <c:pt idx="898">
                  <c:v>0.9949621473640935</c:v>
                </c:pt>
                <c:pt idx="899">
                  <c:v>0.99443575440352705</c:v>
                </c:pt>
                <c:pt idx="900">
                  <c:v>0.99477569455748083</c:v>
                </c:pt>
                <c:pt idx="901">
                  <c:v>0.99477569455748083</c:v>
                </c:pt>
                <c:pt idx="902">
                  <c:v>0.99488536976067043</c:v>
                </c:pt>
                <c:pt idx="903">
                  <c:v>0.99488536976067043</c:v>
                </c:pt>
                <c:pt idx="904">
                  <c:v>0.99473182681063199</c:v>
                </c:pt>
                <c:pt idx="905">
                  <c:v>0.994348040913278</c:v>
                </c:pt>
                <c:pt idx="906">
                  <c:v>0.99447961314854683</c:v>
                </c:pt>
                <c:pt idx="907">
                  <c:v>0.9949621473640935</c:v>
                </c:pt>
                <c:pt idx="908">
                  <c:v>0.994808596242995</c:v>
                </c:pt>
                <c:pt idx="909">
                  <c:v>0.99424936961073396</c:v>
                </c:pt>
                <c:pt idx="910">
                  <c:v>0.99492924217659084</c:v>
                </c:pt>
                <c:pt idx="911">
                  <c:v>0.99477569455748083</c:v>
                </c:pt>
                <c:pt idx="912">
                  <c:v>0.9949621473640935</c:v>
                </c:pt>
                <c:pt idx="913">
                  <c:v>0.99492924217659084</c:v>
                </c:pt>
                <c:pt idx="914">
                  <c:v>0.99443575440352705</c:v>
                </c:pt>
                <c:pt idx="915">
                  <c:v>0.99468796039762031</c:v>
                </c:pt>
                <c:pt idx="916">
                  <c:v>0.99452347322693557</c:v>
                </c:pt>
                <c:pt idx="917">
                  <c:v>0.9949621473640935</c:v>
                </c:pt>
                <c:pt idx="918">
                  <c:v>0.9948524663242535</c:v>
                </c:pt>
                <c:pt idx="919">
                  <c:v>0.99468796039762031</c:v>
                </c:pt>
                <c:pt idx="920">
                  <c:v>0.994808596242995</c:v>
                </c:pt>
                <c:pt idx="921">
                  <c:v>0.99500602211491951</c:v>
                </c:pt>
                <c:pt idx="922">
                  <c:v>0.9941945551363095</c:v>
                </c:pt>
                <c:pt idx="923">
                  <c:v>0.99477569455748083</c:v>
                </c:pt>
                <c:pt idx="924">
                  <c:v>0.99461119738415504</c:v>
                </c:pt>
                <c:pt idx="925">
                  <c:v>0.99465506146314553</c:v>
                </c:pt>
                <c:pt idx="926">
                  <c:v>0.99488536976067043</c:v>
                </c:pt>
                <c:pt idx="927">
                  <c:v>0.99452347322693557</c:v>
                </c:pt>
                <c:pt idx="928">
                  <c:v>0.99447961314854683</c:v>
                </c:pt>
                <c:pt idx="929">
                  <c:v>0.99465506146314553</c:v>
                </c:pt>
                <c:pt idx="930">
                  <c:v>0.99488536976067043</c:v>
                </c:pt>
                <c:pt idx="931">
                  <c:v>0.99492924217659084</c:v>
                </c:pt>
                <c:pt idx="932">
                  <c:v>0.99473182681063199</c:v>
                </c:pt>
                <c:pt idx="933">
                  <c:v>0.99507183674308086</c:v>
                </c:pt>
                <c:pt idx="934">
                  <c:v>0.99473182681063199</c:v>
                </c:pt>
                <c:pt idx="935">
                  <c:v>0.99492924217659084</c:v>
                </c:pt>
                <c:pt idx="936">
                  <c:v>0.99477569455748083</c:v>
                </c:pt>
                <c:pt idx="937">
                  <c:v>0.9948524663242535</c:v>
                </c:pt>
                <c:pt idx="938">
                  <c:v>0.99469892687583095</c:v>
                </c:pt>
                <c:pt idx="939">
                  <c:v>0.99473182681063199</c:v>
                </c:pt>
                <c:pt idx="940">
                  <c:v>0.9948524663242535</c:v>
                </c:pt>
                <c:pt idx="941">
                  <c:v>0.9948524663242535</c:v>
                </c:pt>
                <c:pt idx="942">
                  <c:v>0.99500602211491951</c:v>
                </c:pt>
                <c:pt idx="943">
                  <c:v>0.99473182681063199</c:v>
                </c:pt>
                <c:pt idx="944">
                  <c:v>0.99465506146314553</c:v>
                </c:pt>
                <c:pt idx="945">
                  <c:v>0.994808596242995</c:v>
                </c:pt>
                <c:pt idx="946">
                  <c:v>0.99488536976067043</c:v>
                </c:pt>
                <c:pt idx="947">
                  <c:v>0.99492924217659084</c:v>
                </c:pt>
                <c:pt idx="948">
                  <c:v>0.99468796039762031</c:v>
                </c:pt>
                <c:pt idx="949">
                  <c:v>0.99473182681063199</c:v>
                </c:pt>
                <c:pt idx="950">
                  <c:v>0.9948524663242535</c:v>
                </c:pt>
                <c:pt idx="951">
                  <c:v>0.994567334638779</c:v>
                </c:pt>
                <c:pt idx="952">
                  <c:v>0.99488536976067043</c:v>
                </c:pt>
                <c:pt idx="953">
                  <c:v>0.99465506146314553</c:v>
                </c:pt>
                <c:pt idx="954">
                  <c:v>0.99424936961073396</c:v>
                </c:pt>
                <c:pt idx="955">
                  <c:v>0.99473182681063199</c:v>
                </c:pt>
                <c:pt idx="956">
                  <c:v>0.99433707710195118</c:v>
                </c:pt>
                <c:pt idx="957">
                  <c:v>0.99429322268983056</c:v>
                </c:pt>
                <c:pt idx="958">
                  <c:v>0.99507183674308086</c:v>
                </c:pt>
                <c:pt idx="959">
                  <c:v>0.99500602211491951</c:v>
                </c:pt>
                <c:pt idx="960">
                  <c:v>0.99415070505622716</c:v>
                </c:pt>
                <c:pt idx="961">
                  <c:v>0.99488536976067043</c:v>
                </c:pt>
                <c:pt idx="962">
                  <c:v>0.99452347322693557</c:v>
                </c:pt>
                <c:pt idx="963">
                  <c:v>0.99473182681063199</c:v>
                </c:pt>
                <c:pt idx="964">
                  <c:v>0.99447961314854683</c:v>
                </c:pt>
                <c:pt idx="965">
                  <c:v>0.99488536976067043</c:v>
                </c:pt>
                <c:pt idx="966">
                  <c:v>0.99477569455748083</c:v>
                </c:pt>
                <c:pt idx="967">
                  <c:v>0.9948524663242535</c:v>
                </c:pt>
                <c:pt idx="968">
                  <c:v>0.99465506146314553</c:v>
                </c:pt>
                <c:pt idx="969">
                  <c:v>0.99452347322693557</c:v>
                </c:pt>
                <c:pt idx="970">
                  <c:v>0.994348040913278</c:v>
                </c:pt>
                <c:pt idx="971">
                  <c:v>0.9948524663242535</c:v>
                </c:pt>
                <c:pt idx="972">
                  <c:v>0.99473182681063199</c:v>
                </c:pt>
                <c:pt idx="973">
                  <c:v>0.99447961314854683</c:v>
                </c:pt>
                <c:pt idx="974">
                  <c:v>0.9948524663242535</c:v>
                </c:pt>
                <c:pt idx="975">
                  <c:v>0.994808596242995</c:v>
                </c:pt>
                <c:pt idx="976">
                  <c:v>0.994567334638779</c:v>
                </c:pt>
                <c:pt idx="977">
                  <c:v>0.99492924217659084</c:v>
                </c:pt>
                <c:pt idx="978">
                  <c:v>0.99468796039762031</c:v>
                </c:pt>
                <c:pt idx="979">
                  <c:v>0.99443575440352705</c:v>
                </c:pt>
                <c:pt idx="980">
                  <c:v>0.99465506146314553</c:v>
                </c:pt>
                <c:pt idx="981">
                  <c:v>0.99468796039762031</c:v>
                </c:pt>
                <c:pt idx="982">
                  <c:v>0.99433707710195118</c:v>
                </c:pt>
                <c:pt idx="983">
                  <c:v>0.994567334638779</c:v>
                </c:pt>
                <c:pt idx="984">
                  <c:v>0.99477569455748083</c:v>
                </c:pt>
                <c:pt idx="985">
                  <c:v>0.9949621473640935</c:v>
                </c:pt>
                <c:pt idx="986">
                  <c:v>0.99465506146314553</c:v>
                </c:pt>
                <c:pt idx="987">
                  <c:v>0.99468796039762031</c:v>
                </c:pt>
                <c:pt idx="988">
                  <c:v>0.99507183674308086</c:v>
                </c:pt>
                <c:pt idx="989">
                  <c:v>0.99488536976067043</c:v>
                </c:pt>
                <c:pt idx="990">
                  <c:v>0.994808596242995</c:v>
                </c:pt>
                <c:pt idx="991">
                  <c:v>0.99477569455748083</c:v>
                </c:pt>
                <c:pt idx="992">
                  <c:v>0.99510474518309899</c:v>
                </c:pt>
                <c:pt idx="993">
                  <c:v>0.99518153446248103</c:v>
                </c:pt>
                <c:pt idx="994">
                  <c:v>0.99468796039762031</c:v>
                </c:pt>
                <c:pt idx="995">
                  <c:v>0.99477569455748083</c:v>
                </c:pt>
                <c:pt idx="996">
                  <c:v>0.9948524663242535</c:v>
                </c:pt>
                <c:pt idx="997">
                  <c:v>0.99518153446248103</c:v>
                </c:pt>
                <c:pt idx="998">
                  <c:v>0.9949621473640935</c:v>
                </c:pt>
                <c:pt idx="999">
                  <c:v>0.994567334638779</c:v>
                </c:pt>
                <c:pt idx="1000">
                  <c:v>0.99433707710195118</c:v>
                </c:pt>
                <c:pt idx="1001">
                  <c:v>0.99473182681063199</c:v>
                </c:pt>
                <c:pt idx="1002">
                  <c:v>0.99439189699179853</c:v>
                </c:pt>
                <c:pt idx="1003">
                  <c:v>0.99477569455748083</c:v>
                </c:pt>
                <c:pt idx="1004">
                  <c:v>0.9949621473640935</c:v>
                </c:pt>
                <c:pt idx="1005">
                  <c:v>0.99514862427084205</c:v>
                </c:pt>
                <c:pt idx="1006">
                  <c:v>0.99473182681063199</c:v>
                </c:pt>
                <c:pt idx="1007">
                  <c:v>0.99492924217659084</c:v>
                </c:pt>
                <c:pt idx="1008">
                  <c:v>0.99524735709804801</c:v>
                </c:pt>
                <c:pt idx="1009">
                  <c:v>0.99477569455748083</c:v>
                </c:pt>
                <c:pt idx="1010">
                  <c:v>0.99500602211491951</c:v>
                </c:pt>
                <c:pt idx="1011">
                  <c:v>0.99524735709804801</c:v>
                </c:pt>
                <c:pt idx="1012">
                  <c:v>0.99443575440352705</c:v>
                </c:pt>
                <c:pt idx="1013">
                  <c:v>0.99468796039762031</c:v>
                </c:pt>
                <c:pt idx="1014">
                  <c:v>0.99492924217659084</c:v>
                </c:pt>
                <c:pt idx="1015">
                  <c:v>0.99514862427084205</c:v>
                </c:pt>
                <c:pt idx="1016">
                  <c:v>0.99477569455748083</c:v>
                </c:pt>
                <c:pt idx="1017">
                  <c:v>0.99447961314854683</c:v>
                </c:pt>
                <c:pt idx="1018">
                  <c:v>0.994808596242995</c:v>
                </c:pt>
                <c:pt idx="1019">
                  <c:v>0.99510474518309899</c:v>
                </c:pt>
                <c:pt idx="1020">
                  <c:v>0.99492924217659084</c:v>
                </c:pt>
                <c:pt idx="1021">
                  <c:v>0.99461119738415504</c:v>
                </c:pt>
                <c:pt idx="1022">
                  <c:v>0.99465506146314553</c:v>
                </c:pt>
                <c:pt idx="1023">
                  <c:v>0.99507183674308086</c:v>
                </c:pt>
                <c:pt idx="1024">
                  <c:v>0.99465506146314553</c:v>
                </c:pt>
                <c:pt idx="1025">
                  <c:v>0.99477569455748083</c:v>
                </c:pt>
                <c:pt idx="1026">
                  <c:v>0.99447961314854683</c:v>
                </c:pt>
                <c:pt idx="1027">
                  <c:v>0.99473182681063199</c:v>
                </c:pt>
                <c:pt idx="1028">
                  <c:v>0.99500602211491951</c:v>
                </c:pt>
                <c:pt idx="1029">
                  <c:v>0.99488536976067043</c:v>
                </c:pt>
                <c:pt idx="1030">
                  <c:v>0.99477569455748083</c:v>
                </c:pt>
                <c:pt idx="1031">
                  <c:v>0.994808596242995</c:v>
                </c:pt>
                <c:pt idx="1032">
                  <c:v>0.99429322268983056</c:v>
                </c:pt>
                <c:pt idx="1033">
                  <c:v>0.9948524663242535</c:v>
                </c:pt>
                <c:pt idx="1034">
                  <c:v>0.99452347322693557</c:v>
                </c:pt>
                <c:pt idx="1035">
                  <c:v>0.99477569455748083</c:v>
                </c:pt>
                <c:pt idx="1036">
                  <c:v>0.99473182681063199</c:v>
                </c:pt>
                <c:pt idx="1037">
                  <c:v>0.9948524663242535</c:v>
                </c:pt>
                <c:pt idx="1038">
                  <c:v>0.99488536976067043</c:v>
                </c:pt>
                <c:pt idx="1039">
                  <c:v>0.99500602211491951</c:v>
                </c:pt>
                <c:pt idx="1040">
                  <c:v>0.99468796039762031</c:v>
                </c:pt>
                <c:pt idx="1041">
                  <c:v>0.99510474518309899</c:v>
                </c:pt>
                <c:pt idx="1042">
                  <c:v>0.994567334638779</c:v>
                </c:pt>
                <c:pt idx="1043">
                  <c:v>0.99507183674308086</c:v>
                </c:pt>
                <c:pt idx="1044">
                  <c:v>0.99447961314854683</c:v>
                </c:pt>
                <c:pt idx="1045">
                  <c:v>0.99500602211491951</c:v>
                </c:pt>
                <c:pt idx="1046">
                  <c:v>0.994808596242995</c:v>
                </c:pt>
                <c:pt idx="1047">
                  <c:v>0.994808596242995</c:v>
                </c:pt>
                <c:pt idx="1048">
                  <c:v>0.99473182681063199</c:v>
                </c:pt>
                <c:pt idx="1049">
                  <c:v>0.9948524663242535</c:v>
                </c:pt>
                <c:pt idx="1050">
                  <c:v>0.99507183674308086</c:v>
                </c:pt>
                <c:pt idx="1051">
                  <c:v>0.99500602211491951</c:v>
                </c:pt>
                <c:pt idx="1052">
                  <c:v>0.9949621473640935</c:v>
                </c:pt>
                <c:pt idx="1053">
                  <c:v>0.9949621473640935</c:v>
                </c:pt>
                <c:pt idx="1054">
                  <c:v>0.99429322268983056</c:v>
                </c:pt>
                <c:pt idx="1055">
                  <c:v>0.99409589433031453</c:v>
                </c:pt>
                <c:pt idx="1056">
                  <c:v>0.99507183674308086</c:v>
                </c:pt>
                <c:pt idx="1057">
                  <c:v>0.99468796039762031</c:v>
                </c:pt>
                <c:pt idx="1058">
                  <c:v>0.99500602211491951</c:v>
                </c:pt>
                <c:pt idx="1059">
                  <c:v>0.99500602211491951</c:v>
                </c:pt>
                <c:pt idx="1060">
                  <c:v>0.99518153446248103</c:v>
                </c:pt>
                <c:pt idx="1061">
                  <c:v>0.99488536976067043</c:v>
                </c:pt>
                <c:pt idx="1062">
                  <c:v>0.9949621473640935</c:v>
                </c:pt>
                <c:pt idx="1063">
                  <c:v>0.99473182681063199</c:v>
                </c:pt>
                <c:pt idx="1064">
                  <c:v>0.99433707710195118</c:v>
                </c:pt>
                <c:pt idx="1065">
                  <c:v>0.99461119738415504</c:v>
                </c:pt>
                <c:pt idx="1066">
                  <c:v>0.99429322268983056</c:v>
                </c:pt>
                <c:pt idx="1067">
                  <c:v>0.99488536976067043</c:v>
                </c:pt>
                <c:pt idx="1068">
                  <c:v>0.99468796039762031</c:v>
                </c:pt>
                <c:pt idx="1069">
                  <c:v>0.9948524663242535</c:v>
                </c:pt>
                <c:pt idx="1070">
                  <c:v>0.99461119738415504</c:v>
                </c:pt>
                <c:pt idx="1071">
                  <c:v>0.99488536976067043</c:v>
                </c:pt>
                <c:pt idx="1072">
                  <c:v>0.99469892687583095</c:v>
                </c:pt>
                <c:pt idx="1073">
                  <c:v>0.9948524663242535</c:v>
                </c:pt>
                <c:pt idx="1074">
                  <c:v>0.99503892905369851</c:v>
                </c:pt>
                <c:pt idx="1075">
                  <c:v>0.99500602211491951</c:v>
                </c:pt>
                <c:pt idx="1076">
                  <c:v>0.99429322268983056</c:v>
                </c:pt>
                <c:pt idx="1077">
                  <c:v>0.9948524663242535</c:v>
                </c:pt>
                <c:pt idx="1078">
                  <c:v>0.99489633773957453</c:v>
                </c:pt>
                <c:pt idx="1079">
                  <c:v>0.99507183674308086</c:v>
                </c:pt>
                <c:pt idx="1080">
                  <c:v>0.994567334638779</c:v>
                </c:pt>
                <c:pt idx="1081">
                  <c:v>0.99507183674308086</c:v>
                </c:pt>
                <c:pt idx="1082">
                  <c:v>0.99468796039762031</c:v>
                </c:pt>
                <c:pt idx="1083">
                  <c:v>0.99514862427084205</c:v>
                </c:pt>
                <c:pt idx="1084">
                  <c:v>0.99447961314854683</c:v>
                </c:pt>
                <c:pt idx="1085">
                  <c:v>0.9948524663242535</c:v>
                </c:pt>
                <c:pt idx="1086">
                  <c:v>0.994567334638779</c:v>
                </c:pt>
                <c:pt idx="1087">
                  <c:v>0.99488536976067043</c:v>
                </c:pt>
                <c:pt idx="1088">
                  <c:v>0.99488536976067043</c:v>
                </c:pt>
                <c:pt idx="1089">
                  <c:v>0.99465506146314553</c:v>
                </c:pt>
                <c:pt idx="1090">
                  <c:v>0.99488536976067043</c:v>
                </c:pt>
                <c:pt idx="1091">
                  <c:v>0.99465506146314553</c:v>
                </c:pt>
                <c:pt idx="1092">
                  <c:v>0.99452347322693557</c:v>
                </c:pt>
                <c:pt idx="1093">
                  <c:v>0.99443575440352705</c:v>
                </c:pt>
                <c:pt idx="1094">
                  <c:v>0.99503892905369851</c:v>
                </c:pt>
                <c:pt idx="1095">
                  <c:v>0.994808596242995</c:v>
                </c:pt>
                <c:pt idx="1096">
                  <c:v>0.99488536976067043</c:v>
                </c:pt>
                <c:pt idx="1097">
                  <c:v>0.99521444540487203</c:v>
                </c:pt>
                <c:pt idx="1098">
                  <c:v>0.9949621473640935</c:v>
                </c:pt>
                <c:pt idx="1099">
                  <c:v>0.99477569455748083</c:v>
                </c:pt>
                <c:pt idx="1100">
                  <c:v>0.99461119738415504</c:v>
                </c:pt>
                <c:pt idx="1101">
                  <c:v>0.99461119738415504</c:v>
                </c:pt>
                <c:pt idx="1102">
                  <c:v>0.99510474518309899</c:v>
                </c:pt>
                <c:pt idx="1103">
                  <c:v>0.99468796039762031</c:v>
                </c:pt>
                <c:pt idx="1104">
                  <c:v>0.99503892905369851</c:v>
                </c:pt>
                <c:pt idx="1105">
                  <c:v>0.99510474518309899</c:v>
                </c:pt>
                <c:pt idx="1106">
                  <c:v>0.9948524663242535</c:v>
                </c:pt>
                <c:pt idx="1107">
                  <c:v>0.994808596242995</c:v>
                </c:pt>
                <c:pt idx="1108">
                  <c:v>0.99468796039762031</c:v>
                </c:pt>
                <c:pt idx="1109">
                  <c:v>0.99473182681063199</c:v>
                </c:pt>
                <c:pt idx="1110">
                  <c:v>0.99507183674308086</c:v>
                </c:pt>
                <c:pt idx="1111">
                  <c:v>0.99461119738415504</c:v>
                </c:pt>
                <c:pt idx="1112">
                  <c:v>0.99473182681063199</c:v>
                </c:pt>
                <c:pt idx="1113">
                  <c:v>0.99477569455748083</c:v>
                </c:pt>
                <c:pt idx="1114">
                  <c:v>0.99465506146314553</c:v>
                </c:pt>
                <c:pt idx="1115">
                  <c:v>0.99409589433031453</c:v>
                </c:pt>
                <c:pt idx="1116">
                  <c:v>0.994567334638779</c:v>
                </c:pt>
                <c:pt idx="1117">
                  <c:v>0.99503892905369851</c:v>
                </c:pt>
                <c:pt idx="1118">
                  <c:v>0.99503892905369851</c:v>
                </c:pt>
                <c:pt idx="1119">
                  <c:v>0.99510474518309899</c:v>
                </c:pt>
                <c:pt idx="1120">
                  <c:v>0.99447961314854683</c:v>
                </c:pt>
                <c:pt idx="1121">
                  <c:v>0.9948524663242535</c:v>
                </c:pt>
                <c:pt idx="1122">
                  <c:v>0.99500602211491951</c:v>
                </c:pt>
                <c:pt idx="1123">
                  <c:v>0.99447961314854683</c:v>
                </c:pt>
                <c:pt idx="1124">
                  <c:v>0.994808596242995</c:v>
                </c:pt>
                <c:pt idx="1125">
                  <c:v>0.994567334638779</c:v>
                </c:pt>
                <c:pt idx="1126">
                  <c:v>0.99473182681063199</c:v>
                </c:pt>
                <c:pt idx="1127">
                  <c:v>0.99439189699179853</c:v>
                </c:pt>
                <c:pt idx="1128">
                  <c:v>0.99409589433031453</c:v>
                </c:pt>
                <c:pt idx="1129">
                  <c:v>0.99473182681063199</c:v>
                </c:pt>
                <c:pt idx="1130">
                  <c:v>0.99439189699179853</c:v>
                </c:pt>
                <c:pt idx="1131">
                  <c:v>0.99443575440352705</c:v>
                </c:pt>
                <c:pt idx="1132">
                  <c:v>0.99443575440352705</c:v>
                </c:pt>
                <c:pt idx="1133">
                  <c:v>0.99461119738415504</c:v>
                </c:pt>
                <c:pt idx="1134">
                  <c:v>0.99473182681063199</c:v>
                </c:pt>
                <c:pt idx="1135">
                  <c:v>0.99473182681063199</c:v>
                </c:pt>
                <c:pt idx="1136">
                  <c:v>0.99510474518309899</c:v>
                </c:pt>
                <c:pt idx="1137">
                  <c:v>0.99510474518309899</c:v>
                </c:pt>
                <c:pt idx="1138">
                  <c:v>0.9949621473640935</c:v>
                </c:pt>
                <c:pt idx="1139">
                  <c:v>0.99452347322693557</c:v>
                </c:pt>
                <c:pt idx="1140">
                  <c:v>0.994808596242995</c:v>
                </c:pt>
                <c:pt idx="1141">
                  <c:v>0.99452347322693557</c:v>
                </c:pt>
                <c:pt idx="1142">
                  <c:v>0.9948524663242535</c:v>
                </c:pt>
                <c:pt idx="1143">
                  <c:v>0.99477569455748083</c:v>
                </c:pt>
                <c:pt idx="1144">
                  <c:v>0.99447961314854683</c:v>
                </c:pt>
                <c:pt idx="1145">
                  <c:v>0.99468796039762031</c:v>
                </c:pt>
                <c:pt idx="1146">
                  <c:v>0.99465506146314553</c:v>
                </c:pt>
                <c:pt idx="1147">
                  <c:v>0.99424936961073396</c:v>
                </c:pt>
                <c:pt idx="1148">
                  <c:v>0.994808596242995</c:v>
                </c:pt>
                <c:pt idx="1149">
                  <c:v>0.99468796039762031</c:v>
                </c:pt>
                <c:pt idx="1150">
                  <c:v>0.99461119738415504</c:v>
                </c:pt>
                <c:pt idx="1151">
                  <c:v>0.99468796039762031</c:v>
                </c:pt>
                <c:pt idx="1152">
                  <c:v>0.99452347322693557</c:v>
                </c:pt>
                <c:pt idx="1153">
                  <c:v>0.99507183674308086</c:v>
                </c:pt>
                <c:pt idx="1154">
                  <c:v>0.99492924217659084</c:v>
                </c:pt>
                <c:pt idx="1155">
                  <c:v>0.9949621473640935</c:v>
                </c:pt>
                <c:pt idx="1156">
                  <c:v>0.99447961314854683</c:v>
                </c:pt>
                <c:pt idx="1157">
                  <c:v>0.99447961314854683</c:v>
                </c:pt>
                <c:pt idx="1158">
                  <c:v>0.994567334638779</c:v>
                </c:pt>
                <c:pt idx="1159">
                  <c:v>0.99503892905369851</c:v>
                </c:pt>
                <c:pt idx="1160">
                  <c:v>0.994808596242995</c:v>
                </c:pt>
                <c:pt idx="1161">
                  <c:v>0.99447961314854683</c:v>
                </c:pt>
                <c:pt idx="1162">
                  <c:v>0.99465506146314553</c:v>
                </c:pt>
                <c:pt idx="1163">
                  <c:v>0.99500602211491951</c:v>
                </c:pt>
                <c:pt idx="1164">
                  <c:v>0.99468796039762031</c:v>
                </c:pt>
                <c:pt idx="1165">
                  <c:v>0.99465506146314553</c:v>
                </c:pt>
                <c:pt idx="1166">
                  <c:v>0.99461119738415504</c:v>
                </c:pt>
                <c:pt idx="1167">
                  <c:v>0.994808596242995</c:v>
                </c:pt>
                <c:pt idx="1168">
                  <c:v>0.99465506146314553</c:v>
                </c:pt>
                <c:pt idx="1169">
                  <c:v>0.99488536976067043</c:v>
                </c:pt>
                <c:pt idx="1170">
                  <c:v>0.99488536976067043</c:v>
                </c:pt>
                <c:pt idx="1171">
                  <c:v>0.99424936961073396</c:v>
                </c:pt>
                <c:pt idx="1172">
                  <c:v>0.99452347322693557</c:v>
                </c:pt>
                <c:pt idx="1173">
                  <c:v>0.994567334638779</c:v>
                </c:pt>
                <c:pt idx="1174">
                  <c:v>0.9949621473640935</c:v>
                </c:pt>
                <c:pt idx="1175">
                  <c:v>0.99473182681063199</c:v>
                </c:pt>
                <c:pt idx="1176">
                  <c:v>0.9949621473640935</c:v>
                </c:pt>
                <c:pt idx="1177">
                  <c:v>0.9949621473640935</c:v>
                </c:pt>
                <c:pt idx="1178">
                  <c:v>0.99443575440352705</c:v>
                </c:pt>
                <c:pt idx="1179">
                  <c:v>0.99468796039762031</c:v>
                </c:pt>
                <c:pt idx="1180">
                  <c:v>0.9948524663242535</c:v>
                </c:pt>
                <c:pt idx="1181">
                  <c:v>0.99473182681063199</c:v>
                </c:pt>
                <c:pt idx="1182">
                  <c:v>0.99477569455748083</c:v>
                </c:pt>
                <c:pt idx="1183">
                  <c:v>0.99452347322693557</c:v>
                </c:pt>
                <c:pt idx="1184">
                  <c:v>0.99488536976067043</c:v>
                </c:pt>
                <c:pt idx="1185">
                  <c:v>0.994808596242995</c:v>
                </c:pt>
                <c:pt idx="1186">
                  <c:v>0.99461119738415504</c:v>
                </c:pt>
                <c:pt idx="1187">
                  <c:v>0.99477569455748083</c:v>
                </c:pt>
                <c:pt idx="1188">
                  <c:v>0.99477569455748083</c:v>
                </c:pt>
                <c:pt idx="1189">
                  <c:v>0.99461119738415504</c:v>
                </c:pt>
                <c:pt idx="1190">
                  <c:v>0.99473182681063199</c:v>
                </c:pt>
                <c:pt idx="1191">
                  <c:v>0.9949621473640935</c:v>
                </c:pt>
                <c:pt idx="1192">
                  <c:v>0.99492924217659084</c:v>
                </c:pt>
                <c:pt idx="1193">
                  <c:v>0.994808596242995</c:v>
                </c:pt>
                <c:pt idx="1194">
                  <c:v>0.99443575440352705</c:v>
                </c:pt>
                <c:pt idx="1195">
                  <c:v>0.99443575440352705</c:v>
                </c:pt>
                <c:pt idx="1196">
                  <c:v>0.99477569455748083</c:v>
                </c:pt>
                <c:pt idx="1197">
                  <c:v>0.99473182681063199</c:v>
                </c:pt>
                <c:pt idx="1198">
                  <c:v>0.99473182681063199</c:v>
                </c:pt>
                <c:pt idx="1199">
                  <c:v>0.99518153446248103</c:v>
                </c:pt>
                <c:pt idx="1200">
                  <c:v>0.99452347322693557</c:v>
                </c:pt>
                <c:pt idx="1201">
                  <c:v>0.99452347322693557</c:v>
                </c:pt>
                <c:pt idx="1202">
                  <c:v>0.99465506146314553</c:v>
                </c:pt>
                <c:pt idx="1203">
                  <c:v>0.9948524663242535</c:v>
                </c:pt>
                <c:pt idx="1204">
                  <c:v>0.99433707710195118</c:v>
                </c:pt>
                <c:pt idx="1205">
                  <c:v>0.99424936961073396</c:v>
                </c:pt>
                <c:pt idx="1206">
                  <c:v>0.99488536976067043</c:v>
                </c:pt>
                <c:pt idx="1207">
                  <c:v>0.99468796039762031</c:v>
                </c:pt>
                <c:pt idx="1208">
                  <c:v>0.99465506146314553</c:v>
                </c:pt>
                <c:pt idx="1209">
                  <c:v>0.994808596242995</c:v>
                </c:pt>
                <c:pt idx="1210">
                  <c:v>0.9941945551363095</c:v>
                </c:pt>
                <c:pt idx="1211">
                  <c:v>0.99477569455748083</c:v>
                </c:pt>
                <c:pt idx="1212">
                  <c:v>0.9949621473640935</c:v>
                </c:pt>
                <c:pt idx="1213">
                  <c:v>0.99473182681063199</c:v>
                </c:pt>
                <c:pt idx="1214">
                  <c:v>0.99500602211491951</c:v>
                </c:pt>
                <c:pt idx="1215">
                  <c:v>0.99452347322693557</c:v>
                </c:pt>
                <c:pt idx="1216">
                  <c:v>0.99461119738415504</c:v>
                </c:pt>
                <c:pt idx="1217">
                  <c:v>0.99507183674308086</c:v>
                </c:pt>
                <c:pt idx="1218">
                  <c:v>0.99465506146314553</c:v>
                </c:pt>
                <c:pt idx="1219">
                  <c:v>0.99503892905369851</c:v>
                </c:pt>
                <c:pt idx="1220">
                  <c:v>0.99507183674308086</c:v>
                </c:pt>
                <c:pt idx="1221">
                  <c:v>0.99468796039762031</c:v>
                </c:pt>
                <c:pt idx="1222">
                  <c:v>0.99521444540487203</c:v>
                </c:pt>
                <c:pt idx="1223">
                  <c:v>0.9949621473640935</c:v>
                </c:pt>
                <c:pt idx="1224">
                  <c:v>0.994567334638779</c:v>
                </c:pt>
                <c:pt idx="1225">
                  <c:v>0.99477569455748083</c:v>
                </c:pt>
                <c:pt idx="1226">
                  <c:v>0.99447961314854683</c:v>
                </c:pt>
                <c:pt idx="1227">
                  <c:v>0.9949621473640935</c:v>
                </c:pt>
                <c:pt idx="1228">
                  <c:v>0.994808596242995</c:v>
                </c:pt>
                <c:pt idx="1229">
                  <c:v>0.99492924217659084</c:v>
                </c:pt>
                <c:pt idx="1230">
                  <c:v>0.99477569455748083</c:v>
                </c:pt>
                <c:pt idx="1231">
                  <c:v>0.994348040913278</c:v>
                </c:pt>
                <c:pt idx="1232">
                  <c:v>0.99473182681063199</c:v>
                </c:pt>
                <c:pt idx="1233">
                  <c:v>0.99468796039762031</c:v>
                </c:pt>
                <c:pt idx="1234">
                  <c:v>0.99473182681063199</c:v>
                </c:pt>
                <c:pt idx="1235">
                  <c:v>0.99468796039762031</c:v>
                </c:pt>
                <c:pt idx="1236">
                  <c:v>0.99465506146314553</c:v>
                </c:pt>
                <c:pt idx="1237">
                  <c:v>0.99531318273689418</c:v>
                </c:pt>
                <c:pt idx="1238">
                  <c:v>0.99465506146314553</c:v>
                </c:pt>
                <c:pt idx="1239">
                  <c:v>0.99492924217659084</c:v>
                </c:pt>
                <c:pt idx="1240">
                  <c:v>0.99465506146314553</c:v>
                </c:pt>
                <c:pt idx="1241">
                  <c:v>0.99488536976067043</c:v>
                </c:pt>
                <c:pt idx="1242">
                  <c:v>0.99447961314854683</c:v>
                </c:pt>
                <c:pt idx="1243">
                  <c:v>0.99477569455748083</c:v>
                </c:pt>
                <c:pt idx="1244">
                  <c:v>0.99439189699179853</c:v>
                </c:pt>
                <c:pt idx="1245">
                  <c:v>0.99439189699179853</c:v>
                </c:pt>
                <c:pt idx="1246">
                  <c:v>0.99503892905369851</c:v>
                </c:pt>
                <c:pt idx="1247">
                  <c:v>0.99469892687583095</c:v>
                </c:pt>
                <c:pt idx="1248">
                  <c:v>0.9949621473640935</c:v>
                </c:pt>
                <c:pt idx="1249">
                  <c:v>0.99439189699179853</c:v>
                </c:pt>
                <c:pt idx="1250">
                  <c:v>0.99433707710195118</c:v>
                </c:pt>
                <c:pt idx="1251">
                  <c:v>0.994808596242995</c:v>
                </c:pt>
                <c:pt idx="1252">
                  <c:v>0.99477569455748083</c:v>
                </c:pt>
                <c:pt idx="1253">
                  <c:v>0.99492924217659084</c:v>
                </c:pt>
                <c:pt idx="1254">
                  <c:v>0.99492924217659084</c:v>
                </c:pt>
                <c:pt idx="1255">
                  <c:v>0.99503892905369851</c:v>
                </c:pt>
                <c:pt idx="1256">
                  <c:v>0.99439189699179853</c:v>
                </c:pt>
                <c:pt idx="1257">
                  <c:v>0.99473182681063199</c:v>
                </c:pt>
                <c:pt idx="1258">
                  <c:v>0.994567334638779</c:v>
                </c:pt>
                <c:pt idx="1259">
                  <c:v>0.99468796039762031</c:v>
                </c:pt>
                <c:pt idx="1260">
                  <c:v>0.99468796039762031</c:v>
                </c:pt>
                <c:pt idx="1261">
                  <c:v>0.99429322268983056</c:v>
                </c:pt>
                <c:pt idx="1262">
                  <c:v>0.99465506146314553</c:v>
                </c:pt>
                <c:pt idx="1263">
                  <c:v>0.99477569455748083</c:v>
                </c:pt>
                <c:pt idx="1264">
                  <c:v>0.99452347322693557</c:v>
                </c:pt>
                <c:pt idx="1265">
                  <c:v>0.99473182681063199</c:v>
                </c:pt>
                <c:pt idx="1266">
                  <c:v>0.994567334638779</c:v>
                </c:pt>
                <c:pt idx="1267">
                  <c:v>0.994808596242995</c:v>
                </c:pt>
                <c:pt idx="1268">
                  <c:v>0.9948524663242535</c:v>
                </c:pt>
                <c:pt idx="1269">
                  <c:v>0.99510474518309899</c:v>
                </c:pt>
                <c:pt idx="1270">
                  <c:v>0.99488536976067043</c:v>
                </c:pt>
                <c:pt idx="1271">
                  <c:v>0.99492924217659084</c:v>
                </c:pt>
                <c:pt idx="1272">
                  <c:v>0.99447961314854683</c:v>
                </c:pt>
                <c:pt idx="1273">
                  <c:v>0.99488536976067043</c:v>
                </c:pt>
                <c:pt idx="1274">
                  <c:v>0.99488536976067043</c:v>
                </c:pt>
                <c:pt idx="1275">
                  <c:v>0.994808596242995</c:v>
                </c:pt>
                <c:pt idx="1276">
                  <c:v>0.99488536976067043</c:v>
                </c:pt>
                <c:pt idx="1277">
                  <c:v>0.994808596242995</c:v>
                </c:pt>
                <c:pt idx="1278">
                  <c:v>0.99452347322693557</c:v>
                </c:pt>
                <c:pt idx="1279">
                  <c:v>0.99473182681063199</c:v>
                </c:pt>
                <c:pt idx="1280">
                  <c:v>0.99473182681063199</c:v>
                </c:pt>
                <c:pt idx="1281">
                  <c:v>0.994567334638779</c:v>
                </c:pt>
                <c:pt idx="1282">
                  <c:v>0.99473182681063199</c:v>
                </c:pt>
                <c:pt idx="1283">
                  <c:v>0.994567334638779</c:v>
                </c:pt>
                <c:pt idx="1284">
                  <c:v>0.994567334638779</c:v>
                </c:pt>
                <c:pt idx="1285">
                  <c:v>0.99468796039762031</c:v>
                </c:pt>
                <c:pt idx="1286">
                  <c:v>0.9948524663242535</c:v>
                </c:pt>
                <c:pt idx="1287">
                  <c:v>0.99503892905369851</c:v>
                </c:pt>
                <c:pt idx="1288">
                  <c:v>0.99452347322693557</c:v>
                </c:pt>
                <c:pt idx="1289">
                  <c:v>0.99477569455748083</c:v>
                </c:pt>
                <c:pt idx="1290">
                  <c:v>0.99510474518309899</c:v>
                </c:pt>
                <c:pt idx="1291">
                  <c:v>0.99468796039762031</c:v>
                </c:pt>
                <c:pt idx="1292">
                  <c:v>0.9949621473640935</c:v>
                </c:pt>
                <c:pt idx="1293">
                  <c:v>0.994808596242995</c:v>
                </c:pt>
                <c:pt idx="1294">
                  <c:v>0.99500602211491951</c:v>
                </c:pt>
                <c:pt idx="1295">
                  <c:v>0.99468796039762031</c:v>
                </c:pt>
                <c:pt idx="1296">
                  <c:v>0.99468796039762031</c:v>
                </c:pt>
                <c:pt idx="1297">
                  <c:v>0.99447961314854683</c:v>
                </c:pt>
                <c:pt idx="1298">
                  <c:v>0.99465506146314553</c:v>
                </c:pt>
                <c:pt idx="1299">
                  <c:v>0.9948524663242535</c:v>
                </c:pt>
                <c:pt idx="1300">
                  <c:v>0.99452347322693557</c:v>
                </c:pt>
                <c:pt idx="1301">
                  <c:v>0.9948524663242535</c:v>
                </c:pt>
                <c:pt idx="1302">
                  <c:v>0.99500602211491951</c:v>
                </c:pt>
                <c:pt idx="1303">
                  <c:v>0.99465506146314553</c:v>
                </c:pt>
                <c:pt idx="1304">
                  <c:v>0.99488536976067043</c:v>
                </c:pt>
                <c:pt idx="1305">
                  <c:v>0.99473182681063199</c:v>
                </c:pt>
                <c:pt idx="1306">
                  <c:v>0.99507183674308086</c:v>
                </c:pt>
                <c:pt idx="1307">
                  <c:v>0.99461119738415504</c:v>
                </c:pt>
                <c:pt idx="1308">
                  <c:v>0.99424936961073396</c:v>
                </c:pt>
                <c:pt idx="1309">
                  <c:v>0.994808596242995</c:v>
                </c:pt>
                <c:pt idx="1310">
                  <c:v>0.99468796039762031</c:v>
                </c:pt>
                <c:pt idx="1311">
                  <c:v>0.99465506146314553</c:v>
                </c:pt>
                <c:pt idx="1312">
                  <c:v>0.9949621473640935</c:v>
                </c:pt>
                <c:pt idx="1313">
                  <c:v>0.99507183674308086</c:v>
                </c:pt>
                <c:pt idx="1314">
                  <c:v>0.99473182681063199</c:v>
                </c:pt>
                <c:pt idx="1315">
                  <c:v>0.99477569455748083</c:v>
                </c:pt>
                <c:pt idx="1316">
                  <c:v>0.99465506146314553</c:v>
                </c:pt>
                <c:pt idx="1317">
                  <c:v>0.99465506146314553</c:v>
                </c:pt>
                <c:pt idx="1318">
                  <c:v>0.99415070505622716</c:v>
                </c:pt>
                <c:pt idx="1319">
                  <c:v>0.99439189699179853</c:v>
                </c:pt>
                <c:pt idx="1320">
                  <c:v>0.99461119738415504</c:v>
                </c:pt>
                <c:pt idx="1321">
                  <c:v>0.9948524663242535</c:v>
                </c:pt>
                <c:pt idx="1322">
                  <c:v>0.99468796039762031</c:v>
                </c:pt>
                <c:pt idx="1323">
                  <c:v>0.99477569455748083</c:v>
                </c:pt>
                <c:pt idx="1324">
                  <c:v>0.99473182681063199</c:v>
                </c:pt>
                <c:pt idx="1325">
                  <c:v>0.994808596242995</c:v>
                </c:pt>
                <c:pt idx="1326">
                  <c:v>0.99477569455748083</c:v>
                </c:pt>
                <c:pt idx="1327">
                  <c:v>0.99447961314854683</c:v>
                </c:pt>
                <c:pt idx="1328">
                  <c:v>0.99433707710195118</c:v>
                </c:pt>
                <c:pt idx="1329">
                  <c:v>0.99488536976067043</c:v>
                </c:pt>
                <c:pt idx="1330">
                  <c:v>0.99503892905369851</c:v>
                </c:pt>
                <c:pt idx="1331">
                  <c:v>0.99461119738415504</c:v>
                </c:pt>
                <c:pt idx="1332">
                  <c:v>0.99507183674308086</c:v>
                </c:pt>
                <c:pt idx="1333">
                  <c:v>0.99473182681063199</c:v>
                </c:pt>
                <c:pt idx="1334">
                  <c:v>0.994808596242995</c:v>
                </c:pt>
                <c:pt idx="1335">
                  <c:v>0.99452347322693557</c:v>
                </c:pt>
                <c:pt idx="1336">
                  <c:v>0.99500602211491951</c:v>
                </c:pt>
                <c:pt idx="1337">
                  <c:v>0.99465506146314553</c:v>
                </c:pt>
                <c:pt idx="1338">
                  <c:v>0.99452347322693557</c:v>
                </c:pt>
                <c:pt idx="1339">
                  <c:v>0.994808596242995</c:v>
                </c:pt>
                <c:pt idx="1340">
                  <c:v>0.99429322268983056</c:v>
                </c:pt>
                <c:pt idx="1341">
                  <c:v>0.994567334638779</c:v>
                </c:pt>
                <c:pt idx="1342">
                  <c:v>0.99447961314854683</c:v>
                </c:pt>
                <c:pt idx="1343">
                  <c:v>0.99447961314854683</c:v>
                </c:pt>
                <c:pt idx="1344">
                  <c:v>0.99477569455748083</c:v>
                </c:pt>
                <c:pt idx="1345">
                  <c:v>0.99429322268983056</c:v>
                </c:pt>
                <c:pt idx="1346">
                  <c:v>0.994567334638779</c:v>
                </c:pt>
                <c:pt idx="1347">
                  <c:v>0.99469892687583095</c:v>
                </c:pt>
                <c:pt idx="1348">
                  <c:v>0.99452347322693557</c:v>
                </c:pt>
                <c:pt idx="1349">
                  <c:v>0.99433707710195118</c:v>
                </c:pt>
                <c:pt idx="1350">
                  <c:v>0.99488536976067043</c:v>
                </c:pt>
                <c:pt idx="1351">
                  <c:v>0.9949621473640935</c:v>
                </c:pt>
                <c:pt idx="1352">
                  <c:v>0.99469892687583095</c:v>
                </c:pt>
                <c:pt idx="1353">
                  <c:v>0.99461119738415504</c:v>
                </c:pt>
                <c:pt idx="1354">
                  <c:v>0.994808596242995</c:v>
                </c:pt>
                <c:pt idx="1355">
                  <c:v>0.994567334638779</c:v>
                </c:pt>
                <c:pt idx="1356">
                  <c:v>0.99477569455748083</c:v>
                </c:pt>
                <c:pt idx="1357">
                  <c:v>0.99477569455748083</c:v>
                </c:pt>
                <c:pt idx="1358">
                  <c:v>0.99503892905369851</c:v>
                </c:pt>
                <c:pt idx="1359">
                  <c:v>0.99477569455748083</c:v>
                </c:pt>
                <c:pt idx="1360">
                  <c:v>0.994567334638779</c:v>
                </c:pt>
                <c:pt idx="1361">
                  <c:v>0.99461119738415504</c:v>
                </c:pt>
                <c:pt idx="1362">
                  <c:v>0.9948524663242535</c:v>
                </c:pt>
                <c:pt idx="1363">
                  <c:v>0.99447961314854683</c:v>
                </c:pt>
                <c:pt idx="1364">
                  <c:v>0.994567334638779</c:v>
                </c:pt>
                <c:pt idx="1365">
                  <c:v>0.99503892905369851</c:v>
                </c:pt>
                <c:pt idx="1366">
                  <c:v>0.99461119738415504</c:v>
                </c:pt>
                <c:pt idx="1367">
                  <c:v>0.99452347322693557</c:v>
                </c:pt>
                <c:pt idx="1368">
                  <c:v>0.99468796039762031</c:v>
                </c:pt>
                <c:pt idx="1369">
                  <c:v>0.99473182681063199</c:v>
                </c:pt>
                <c:pt idx="1370">
                  <c:v>0.99465506146314553</c:v>
                </c:pt>
                <c:pt idx="1371">
                  <c:v>0.99468796039762031</c:v>
                </c:pt>
                <c:pt idx="1372">
                  <c:v>0.99488536976067043</c:v>
                </c:pt>
                <c:pt idx="1373">
                  <c:v>0.99465506146314553</c:v>
                </c:pt>
                <c:pt idx="1374">
                  <c:v>0.99469892687583095</c:v>
                </c:pt>
                <c:pt idx="1375">
                  <c:v>0.99447961314854683</c:v>
                </c:pt>
                <c:pt idx="1376">
                  <c:v>0.99514862427084205</c:v>
                </c:pt>
                <c:pt idx="1377">
                  <c:v>0.99503892905369851</c:v>
                </c:pt>
                <c:pt idx="1378">
                  <c:v>0.99465506146314553</c:v>
                </c:pt>
                <c:pt idx="1379">
                  <c:v>0.99433707710195118</c:v>
                </c:pt>
                <c:pt idx="1380">
                  <c:v>0.99521444540487203</c:v>
                </c:pt>
                <c:pt idx="1381">
                  <c:v>0.9949621473640935</c:v>
                </c:pt>
                <c:pt idx="1382">
                  <c:v>0.99447961314854683</c:v>
                </c:pt>
                <c:pt idx="1383">
                  <c:v>0.99409589433031453</c:v>
                </c:pt>
                <c:pt idx="1384">
                  <c:v>0.9949621473640935</c:v>
                </c:pt>
                <c:pt idx="1385">
                  <c:v>0.99503892905369851</c:v>
                </c:pt>
                <c:pt idx="1386">
                  <c:v>0.994808596242995</c:v>
                </c:pt>
                <c:pt idx="1387">
                  <c:v>0.994567334638779</c:v>
                </c:pt>
                <c:pt idx="1388">
                  <c:v>0.99415070505622716</c:v>
                </c:pt>
                <c:pt idx="1389">
                  <c:v>0.99473182681063199</c:v>
                </c:pt>
                <c:pt idx="1390">
                  <c:v>0.9949621473640935</c:v>
                </c:pt>
                <c:pt idx="1391">
                  <c:v>0.99488536976067043</c:v>
                </c:pt>
                <c:pt idx="1392">
                  <c:v>0.99473182681063199</c:v>
                </c:pt>
                <c:pt idx="1393">
                  <c:v>0.99507183674308086</c:v>
                </c:pt>
                <c:pt idx="1394">
                  <c:v>0.99443575440352705</c:v>
                </c:pt>
                <c:pt idx="1395">
                  <c:v>0.99488536976067043</c:v>
                </c:pt>
                <c:pt idx="1396">
                  <c:v>0.994567334638779</c:v>
                </c:pt>
                <c:pt idx="1397">
                  <c:v>0.994567334638779</c:v>
                </c:pt>
                <c:pt idx="1398">
                  <c:v>0.99477569455748083</c:v>
                </c:pt>
                <c:pt idx="1399">
                  <c:v>0.9948524663242535</c:v>
                </c:pt>
                <c:pt idx="1400">
                  <c:v>0.99473182681063199</c:v>
                </c:pt>
                <c:pt idx="1401">
                  <c:v>0.99473182681063199</c:v>
                </c:pt>
                <c:pt idx="1402">
                  <c:v>0.994808596242995</c:v>
                </c:pt>
                <c:pt idx="1403">
                  <c:v>0.994567334638779</c:v>
                </c:pt>
                <c:pt idx="1404">
                  <c:v>0.99500602211491951</c:v>
                </c:pt>
                <c:pt idx="1405">
                  <c:v>0.9949621473640935</c:v>
                </c:pt>
                <c:pt idx="1406">
                  <c:v>0.994808596242995</c:v>
                </c:pt>
                <c:pt idx="1407">
                  <c:v>0.99468796039762031</c:v>
                </c:pt>
                <c:pt idx="1408">
                  <c:v>0.99521444540487203</c:v>
                </c:pt>
                <c:pt idx="1409">
                  <c:v>0.99468796039762031</c:v>
                </c:pt>
                <c:pt idx="1410">
                  <c:v>0.99415070505622716</c:v>
                </c:pt>
                <c:pt idx="1411">
                  <c:v>0.99465506146314553</c:v>
                </c:pt>
                <c:pt idx="1412">
                  <c:v>0.99465506146314553</c:v>
                </c:pt>
                <c:pt idx="1413">
                  <c:v>0.9949621473640935</c:v>
                </c:pt>
                <c:pt idx="1414">
                  <c:v>0.9949621473640935</c:v>
                </c:pt>
                <c:pt idx="1415">
                  <c:v>0.99488536976067043</c:v>
                </c:pt>
                <c:pt idx="1416">
                  <c:v>0.99477569455748083</c:v>
                </c:pt>
                <c:pt idx="1417">
                  <c:v>0.99473182681063199</c:v>
                </c:pt>
                <c:pt idx="1418">
                  <c:v>0.99468796039762031</c:v>
                </c:pt>
                <c:pt idx="1419">
                  <c:v>0.99468796039762031</c:v>
                </c:pt>
                <c:pt idx="1420">
                  <c:v>0.9948524663242535</c:v>
                </c:pt>
                <c:pt idx="1421">
                  <c:v>0.99500602211491951</c:v>
                </c:pt>
                <c:pt idx="1422">
                  <c:v>0.9948524663242535</c:v>
                </c:pt>
                <c:pt idx="1423">
                  <c:v>0.99461119738415504</c:v>
                </c:pt>
                <c:pt idx="1424">
                  <c:v>0.99477569455748083</c:v>
                </c:pt>
                <c:pt idx="1425">
                  <c:v>0.99452347322693557</c:v>
                </c:pt>
                <c:pt idx="1426">
                  <c:v>0.9948524663242535</c:v>
                </c:pt>
                <c:pt idx="1427">
                  <c:v>0.99477569455748083</c:v>
                </c:pt>
                <c:pt idx="1428">
                  <c:v>0.99473182681063199</c:v>
                </c:pt>
                <c:pt idx="1429">
                  <c:v>0.99461119738415504</c:v>
                </c:pt>
                <c:pt idx="1430">
                  <c:v>0.9948524663242535</c:v>
                </c:pt>
                <c:pt idx="1431">
                  <c:v>0.99461119738415504</c:v>
                </c:pt>
                <c:pt idx="1432">
                  <c:v>0.99468796039762031</c:v>
                </c:pt>
                <c:pt idx="1433">
                  <c:v>0.99488536976067043</c:v>
                </c:pt>
                <c:pt idx="1434">
                  <c:v>0.99465506146314553</c:v>
                </c:pt>
                <c:pt idx="1435">
                  <c:v>0.9949621473640935</c:v>
                </c:pt>
                <c:pt idx="1436">
                  <c:v>0.99461119738415504</c:v>
                </c:pt>
                <c:pt idx="1437">
                  <c:v>0.99465506146314553</c:v>
                </c:pt>
                <c:pt idx="1438">
                  <c:v>0.99433707710195118</c:v>
                </c:pt>
                <c:pt idx="1439">
                  <c:v>0.99447961314854683</c:v>
                </c:pt>
                <c:pt idx="1440">
                  <c:v>0.99507183674308086</c:v>
                </c:pt>
                <c:pt idx="1441">
                  <c:v>0.99477569455748083</c:v>
                </c:pt>
                <c:pt idx="1442">
                  <c:v>0.9949621473640935</c:v>
                </c:pt>
                <c:pt idx="1443">
                  <c:v>0.99465506146314553</c:v>
                </c:pt>
                <c:pt idx="1444">
                  <c:v>0.9948524663242535</c:v>
                </c:pt>
                <c:pt idx="1445">
                  <c:v>0.99439189699179853</c:v>
                </c:pt>
                <c:pt idx="1446">
                  <c:v>0.99473182681063199</c:v>
                </c:pt>
                <c:pt idx="1447">
                  <c:v>0.99503892905369851</c:v>
                </c:pt>
                <c:pt idx="1448">
                  <c:v>0.99492924217659084</c:v>
                </c:pt>
                <c:pt idx="1449">
                  <c:v>0.994567334638779</c:v>
                </c:pt>
                <c:pt idx="1450">
                  <c:v>0.9948524663242535</c:v>
                </c:pt>
                <c:pt idx="1451">
                  <c:v>0.99477569455748083</c:v>
                </c:pt>
                <c:pt idx="1452">
                  <c:v>0.99461119738415504</c:v>
                </c:pt>
                <c:pt idx="1453">
                  <c:v>0.9949621473640935</c:v>
                </c:pt>
                <c:pt idx="1454">
                  <c:v>0.9949621473640935</c:v>
                </c:pt>
                <c:pt idx="1455">
                  <c:v>0.99492924217659084</c:v>
                </c:pt>
                <c:pt idx="1456">
                  <c:v>0.99518153446248103</c:v>
                </c:pt>
                <c:pt idx="1457">
                  <c:v>0.994808596242995</c:v>
                </c:pt>
                <c:pt idx="1458">
                  <c:v>0.994808596242995</c:v>
                </c:pt>
                <c:pt idx="1459">
                  <c:v>0.99439189699179853</c:v>
                </c:pt>
                <c:pt idx="1460">
                  <c:v>0.9949621473640935</c:v>
                </c:pt>
                <c:pt idx="1461">
                  <c:v>0.99452347322693557</c:v>
                </c:pt>
                <c:pt idx="1462">
                  <c:v>0.9949621473640935</c:v>
                </c:pt>
                <c:pt idx="1463">
                  <c:v>0.994808596242995</c:v>
                </c:pt>
                <c:pt idx="1464">
                  <c:v>0.99492924217659084</c:v>
                </c:pt>
                <c:pt idx="1465">
                  <c:v>0.994808596242995</c:v>
                </c:pt>
                <c:pt idx="1466">
                  <c:v>0.994808596242995</c:v>
                </c:pt>
                <c:pt idx="1467">
                  <c:v>0.99500602211491951</c:v>
                </c:pt>
                <c:pt idx="1468">
                  <c:v>0.99510474518309899</c:v>
                </c:pt>
                <c:pt idx="1469">
                  <c:v>0.9948524663242535</c:v>
                </c:pt>
                <c:pt idx="1470">
                  <c:v>0.99492924217659084</c:v>
                </c:pt>
                <c:pt idx="1471">
                  <c:v>0.9948524663242535</c:v>
                </c:pt>
                <c:pt idx="1472">
                  <c:v>0.99518153446248103</c:v>
                </c:pt>
                <c:pt idx="1473">
                  <c:v>0.99473182681063199</c:v>
                </c:pt>
                <c:pt idx="1474">
                  <c:v>0.994808596242995</c:v>
                </c:pt>
                <c:pt idx="1475">
                  <c:v>0.9949621473640935</c:v>
                </c:pt>
                <c:pt idx="1476">
                  <c:v>0.99465506146314553</c:v>
                </c:pt>
                <c:pt idx="1477">
                  <c:v>0.994808596242995</c:v>
                </c:pt>
                <c:pt idx="1478">
                  <c:v>0.99492924217659084</c:v>
                </c:pt>
                <c:pt idx="1479">
                  <c:v>0.99477569455748083</c:v>
                </c:pt>
                <c:pt idx="1480">
                  <c:v>0.994808596242995</c:v>
                </c:pt>
                <c:pt idx="1481">
                  <c:v>0.99503892905369851</c:v>
                </c:pt>
                <c:pt idx="1482">
                  <c:v>0.99443575440352705</c:v>
                </c:pt>
                <c:pt idx="1483">
                  <c:v>0.99465506146314553</c:v>
                </c:pt>
                <c:pt idx="1484">
                  <c:v>0.99492924217659084</c:v>
                </c:pt>
                <c:pt idx="1485">
                  <c:v>0.99488536976067043</c:v>
                </c:pt>
                <c:pt idx="1486">
                  <c:v>0.99488536976067043</c:v>
                </c:pt>
                <c:pt idx="1487">
                  <c:v>0.9948524663242535</c:v>
                </c:pt>
                <c:pt idx="1488">
                  <c:v>0.99461119738415504</c:v>
                </c:pt>
                <c:pt idx="1489">
                  <c:v>0.99503892905369851</c:v>
                </c:pt>
                <c:pt idx="1490">
                  <c:v>0.9948524663242535</c:v>
                </c:pt>
                <c:pt idx="1491">
                  <c:v>0.99465506146314553</c:v>
                </c:pt>
                <c:pt idx="1492">
                  <c:v>0.99477569455748083</c:v>
                </c:pt>
                <c:pt idx="1493">
                  <c:v>0.99507183674308086</c:v>
                </c:pt>
                <c:pt idx="1494">
                  <c:v>0.99477569455748083</c:v>
                </c:pt>
                <c:pt idx="1495">
                  <c:v>0.99439189699179853</c:v>
                </c:pt>
                <c:pt idx="1496">
                  <c:v>0.9948524663242535</c:v>
                </c:pt>
                <c:pt idx="1497">
                  <c:v>0.99477569455748083</c:v>
                </c:pt>
                <c:pt idx="1498">
                  <c:v>0.99503892905369851</c:v>
                </c:pt>
                <c:pt idx="1499">
                  <c:v>0.99468796039762031</c:v>
                </c:pt>
                <c:pt idx="1500">
                  <c:v>0.99461119738415504</c:v>
                </c:pt>
                <c:pt idx="1501">
                  <c:v>0.994808596242995</c:v>
                </c:pt>
                <c:pt idx="1502">
                  <c:v>0.9949621473640935</c:v>
                </c:pt>
                <c:pt idx="1503">
                  <c:v>0.99447961314854683</c:v>
                </c:pt>
                <c:pt idx="1504">
                  <c:v>0.99507183674308086</c:v>
                </c:pt>
                <c:pt idx="1505">
                  <c:v>0.99518153446248103</c:v>
                </c:pt>
                <c:pt idx="1506">
                  <c:v>0.99461119738415504</c:v>
                </c:pt>
                <c:pt idx="1507">
                  <c:v>0.9948524663242535</c:v>
                </c:pt>
                <c:pt idx="1508">
                  <c:v>0.99503892905369851</c:v>
                </c:pt>
                <c:pt idx="1509">
                  <c:v>0.994567334638779</c:v>
                </c:pt>
                <c:pt idx="1510">
                  <c:v>0.9948524663242535</c:v>
                </c:pt>
                <c:pt idx="1511">
                  <c:v>0.99473182681063199</c:v>
                </c:pt>
                <c:pt idx="1512">
                  <c:v>0.9948524663242535</c:v>
                </c:pt>
                <c:pt idx="1513">
                  <c:v>0.99492924217659084</c:v>
                </c:pt>
                <c:pt idx="1514">
                  <c:v>0.994808596242995</c:v>
                </c:pt>
                <c:pt idx="1515">
                  <c:v>0.99503892905369851</c:v>
                </c:pt>
                <c:pt idx="1516">
                  <c:v>0.99461119738415504</c:v>
                </c:pt>
                <c:pt idx="1517">
                  <c:v>0.99477569455748083</c:v>
                </c:pt>
                <c:pt idx="1518">
                  <c:v>0.99500602211491951</c:v>
                </c:pt>
                <c:pt idx="1519">
                  <c:v>0.99443575440352705</c:v>
                </c:pt>
                <c:pt idx="1520">
                  <c:v>0.99468796039762031</c:v>
                </c:pt>
                <c:pt idx="1521">
                  <c:v>0.99492924217659084</c:v>
                </c:pt>
                <c:pt idx="1522">
                  <c:v>0.99500602211491951</c:v>
                </c:pt>
                <c:pt idx="1523">
                  <c:v>0.99468796039762031</c:v>
                </c:pt>
                <c:pt idx="1524">
                  <c:v>0.99503892905369851</c:v>
                </c:pt>
                <c:pt idx="1525">
                  <c:v>0.99488536976067043</c:v>
                </c:pt>
                <c:pt idx="1526">
                  <c:v>0.99477569455748083</c:v>
                </c:pt>
                <c:pt idx="1527">
                  <c:v>0.9949621473640935</c:v>
                </c:pt>
                <c:pt idx="1528">
                  <c:v>0.99461119738415504</c:v>
                </c:pt>
                <c:pt idx="1529">
                  <c:v>0.99477569455748083</c:v>
                </c:pt>
                <c:pt idx="1530">
                  <c:v>0.99492924217659084</c:v>
                </c:pt>
                <c:pt idx="1531">
                  <c:v>0.99492924217659084</c:v>
                </c:pt>
                <c:pt idx="1532">
                  <c:v>0.99461119738415504</c:v>
                </c:pt>
                <c:pt idx="1533">
                  <c:v>0.9948524663242535</c:v>
                </c:pt>
                <c:pt idx="1534">
                  <c:v>0.99477569455748083</c:v>
                </c:pt>
                <c:pt idx="1535">
                  <c:v>0.99500602211491951</c:v>
                </c:pt>
                <c:pt idx="1536">
                  <c:v>0.99473182681063199</c:v>
                </c:pt>
                <c:pt idx="1537">
                  <c:v>0.99477569455748083</c:v>
                </c:pt>
                <c:pt idx="1538">
                  <c:v>0.99492924217659084</c:v>
                </c:pt>
                <c:pt idx="1539">
                  <c:v>0.9949621473640935</c:v>
                </c:pt>
                <c:pt idx="1540">
                  <c:v>0.99461119738415504</c:v>
                </c:pt>
                <c:pt idx="1541">
                  <c:v>0.99452347322693557</c:v>
                </c:pt>
                <c:pt idx="1542">
                  <c:v>0.99477569455748083</c:v>
                </c:pt>
                <c:pt idx="1543">
                  <c:v>0.99409589433031453</c:v>
                </c:pt>
                <c:pt idx="1544">
                  <c:v>0.99514862427084205</c:v>
                </c:pt>
                <c:pt idx="1545">
                  <c:v>0.99443575440352705</c:v>
                </c:pt>
                <c:pt idx="1546">
                  <c:v>0.99503892905369851</c:v>
                </c:pt>
                <c:pt idx="1547">
                  <c:v>0.99452347322693557</c:v>
                </c:pt>
                <c:pt idx="1548">
                  <c:v>0.9948524663242535</c:v>
                </c:pt>
                <c:pt idx="1549">
                  <c:v>0.99488536976067043</c:v>
                </c:pt>
                <c:pt idx="1550">
                  <c:v>0.99477569455748083</c:v>
                </c:pt>
                <c:pt idx="1551">
                  <c:v>0.9948524663242535</c:v>
                </c:pt>
                <c:pt idx="1552">
                  <c:v>0.99524735709804801</c:v>
                </c:pt>
                <c:pt idx="1553">
                  <c:v>0.99521444540487203</c:v>
                </c:pt>
                <c:pt idx="1554">
                  <c:v>0.99465506146314553</c:v>
                </c:pt>
                <c:pt idx="1555">
                  <c:v>0.99514862427084205</c:v>
                </c:pt>
                <c:pt idx="1556">
                  <c:v>0.99473182681063199</c:v>
                </c:pt>
                <c:pt idx="1557">
                  <c:v>0.99507183674308086</c:v>
                </c:pt>
                <c:pt idx="1558">
                  <c:v>0.99507183674308086</c:v>
                </c:pt>
                <c:pt idx="1559">
                  <c:v>0.9948524663242535</c:v>
                </c:pt>
                <c:pt idx="1560">
                  <c:v>0.99503892905369851</c:v>
                </c:pt>
                <c:pt idx="1561">
                  <c:v>0.99500602211491951</c:v>
                </c:pt>
                <c:pt idx="1562">
                  <c:v>0.99510474518309899</c:v>
                </c:pt>
                <c:pt idx="1563">
                  <c:v>0.99465506146314553</c:v>
                </c:pt>
                <c:pt idx="1564">
                  <c:v>0.99510474518309899</c:v>
                </c:pt>
                <c:pt idx="1565">
                  <c:v>0.99500602211491951</c:v>
                </c:pt>
                <c:pt idx="1566">
                  <c:v>0.99500602211491951</c:v>
                </c:pt>
                <c:pt idx="1567">
                  <c:v>0.99443575440352705</c:v>
                </c:pt>
                <c:pt idx="1568">
                  <c:v>0.99500602211491951</c:v>
                </c:pt>
                <c:pt idx="1569">
                  <c:v>0.9948524663242535</c:v>
                </c:pt>
                <c:pt idx="1570">
                  <c:v>0.99443575440352705</c:v>
                </c:pt>
                <c:pt idx="1571">
                  <c:v>0.99488536976067043</c:v>
                </c:pt>
                <c:pt idx="1572">
                  <c:v>0.994567334638779</c:v>
                </c:pt>
                <c:pt idx="1573">
                  <c:v>0.99465506146314553</c:v>
                </c:pt>
                <c:pt idx="1574">
                  <c:v>0.99510474518309899</c:v>
                </c:pt>
                <c:pt idx="1575">
                  <c:v>0.99488536976067043</c:v>
                </c:pt>
                <c:pt idx="1576">
                  <c:v>0.99468796039762031</c:v>
                </c:pt>
                <c:pt idx="1577">
                  <c:v>0.9948524663242535</c:v>
                </c:pt>
                <c:pt idx="1578">
                  <c:v>0.99461119738415504</c:v>
                </c:pt>
                <c:pt idx="1579">
                  <c:v>0.99477569455748083</c:v>
                </c:pt>
                <c:pt idx="1580">
                  <c:v>0.99500602211491951</c:v>
                </c:pt>
                <c:pt idx="1581">
                  <c:v>0.99510474518309899</c:v>
                </c:pt>
                <c:pt idx="1582">
                  <c:v>0.99507183674308086</c:v>
                </c:pt>
                <c:pt idx="1583">
                  <c:v>0.9949621473640935</c:v>
                </c:pt>
                <c:pt idx="1584">
                  <c:v>0.99500602211491951</c:v>
                </c:pt>
                <c:pt idx="1585">
                  <c:v>0.99514862427084205</c:v>
                </c:pt>
                <c:pt idx="1586">
                  <c:v>0.9949621473640935</c:v>
                </c:pt>
                <c:pt idx="1587">
                  <c:v>0.99492924217659084</c:v>
                </c:pt>
                <c:pt idx="1588">
                  <c:v>0.99468796039762031</c:v>
                </c:pt>
                <c:pt idx="1589">
                  <c:v>0.99468796039762031</c:v>
                </c:pt>
                <c:pt idx="1590">
                  <c:v>0.99477569455748083</c:v>
                </c:pt>
                <c:pt idx="1591">
                  <c:v>0.99465506146314553</c:v>
                </c:pt>
                <c:pt idx="1592">
                  <c:v>0.9949621473640935</c:v>
                </c:pt>
                <c:pt idx="1593">
                  <c:v>0.99492924217659084</c:v>
                </c:pt>
                <c:pt idx="1594">
                  <c:v>0.99488536976067043</c:v>
                </c:pt>
                <c:pt idx="1595">
                  <c:v>0.99424936961073396</c:v>
                </c:pt>
                <c:pt idx="1596">
                  <c:v>0.9948524663242535</c:v>
                </c:pt>
                <c:pt idx="1597">
                  <c:v>0.99477569455748083</c:v>
                </c:pt>
                <c:pt idx="1598">
                  <c:v>0.99468796039762031</c:v>
                </c:pt>
                <c:pt idx="1599">
                  <c:v>0.99492924217659084</c:v>
                </c:pt>
                <c:pt idx="1600">
                  <c:v>0.99473182681063199</c:v>
                </c:pt>
                <c:pt idx="1601">
                  <c:v>0.99492924217659084</c:v>
                </c:pt>
                <c:pt idx="1602">
                  <c:v>0.9949621473640935</c:v>
                </c:pt>
                <c:pt idx="1603">
                  <c:v>0.994808596242995</c:v>
                </c:pt>
                <c:pt idx="1604">
                  <c:v>0.99447961314854683</c:v>
                </c:pt>
                <c:pt idx="1605">
                  <c:v>0.99468796039762031</c:v>
                </c:pt>
                <c:pt idx="1606">
                  <c:v>0.99477569455748083</c:v>
                </c:pt>
                <c:pt idx="1607">
                  <c:v>0.99477569455748083</c:v>
                </c:pt>
                <c:pt idx="1608">
                  <c:v>0.9948524663242535</c:v>
                </c:pt>
                <c:pt idx="1609">
                  <c:v>0.99404108568668503</c:v>
                </c:pt>
                <c:pt idx="1610">
                  <c:v>0.9949621473640935</c:v>
                </c:pt>
                <c:pt idx="1611">
                  <c:v>0.99488536976067043</c:v>
                </c:pt>
                <c:pt idx="1612">
                  <c:v>0.9948524663242535</c:v>
                </c:pt>
                <c:pt idx="1613">
                  <c:v>0.994808596242995</c:v>
                </c:pt>
                <c:pt idx="1614">
                  <c:v>0.99492924217659084</c:v>
                </c:pt>
                <c:pt idx="1615">
                  <c:v>0.99500602211491951</c:v>
                </c:pt>
                <c:pt idx="1616">
                  <c:v>0.99507183674308086</c:v>
                </c:pt>
                <c:pt idx="1617">
                  <c:v>0.9949621473640935</c:v>
                </c:pt>
                <c:pt idx="1618">
                  <c:v>0.99488536976067043</c:v>
                </c:pt>
                <c:pt idx="1619">
                  <c:v>0.99477569455748083</c:v>
                </c:pt>
                <c:pt idx="1620">
                  <c:v>0.99534609668263396</c:v>
                </c:pt>
                <c:pt idx="1621">
                  <c:v>0.99488536976067043</c:v>
                </c:pt>
                <c:pt idx="1622">
                  <c:v>0.99477569455748083</c:v>
                </c:pt>
                <c:pt idx="1623">
                  <c:v>0.99500602211491951</c:v>
                </c:pt>
                <c:pt idx="1624">
                  <c:v>0.994808596242995</c:v>
                </c:pt>
                <c:pt idx="1625">
                  <c:v>0.99518153446248103</c:v>
                </c:pt>
                <c:pt idx="1626">
                  <c:v>0.9949621473640935</c:v>
                </c:pt>
                <c:pt idx="1627">
                  <c:v>0.99461119738415504</c:v>
                </c:pt>
                <c:pt idx="1628">
                  <c:v>0.99473182681063199</c:v>
                </c:pt>
                <c:pt idx="1629">
                  <c:v>0.99452347322693557</c:v>
                </c:pt>
                <c:pt idx="1630">
                  <c:v>0.99452347322693557</c:v>
                </c:pt>
                <c:pt idx="1631">
                  <c:v>0.9949621473640935</c:v>
                </c:pt>
                <c:pt idx="1632">
                  <c:v>0.99452347322693557</c:v>
                </c:pt>
                <c:pt idx="1633">
                  <c:v>0.99518153446248103</c:v>
                </c:pt>
                <c:pt idx="1634">
                  <c:v>0.994808596242995</c:v>
                </c:pt>
                <c:pt idx="1635">
                  <c:v>0.9948524663242535</c:v>
                </c:pt>
                <c:pt idx="1636">
                  <c:v>0.99503892905369851</c:v>
                </c:pt>
                <c:pt idx="1637">
                  <c:v>0.99424936961073396</c:v>
                </c:pt>
                <c:pt idx="1638">
                  <c:v>0.99465506146314553</c:v>
                </c:pt>
                <c:pt idx="1639">
                  <c:v>0.99492924217659084</c:v>
                </c:pt>
                <c:pt idx="1640">
                  <c:v>0.99477569455748083</c:v>
                </c:pt>
                <c:pt idx="1641">
                  <c:v>0.99510474518309899</c:v>
                </c:pt>
                <c:pt idx="1642">
                  <c:v>0.99465506146314553</c:v>
                </c:pt>
                <c:pt idx="1643">
                  <c:v>0.99433707710195118</c:v>
                </c:pt>
                <c:pt idx="1644">
                  <c:v>0.99488536976067043</c:v>
                </c:pt>
                <c:pt idx="1645">
                  <c:v>0.99477569455748083</c:v>
                </c:pt>
                <c:pt idx="1646">
                  <c:v>0.99477569455748083</c:v>
                </c:pt>
                <c:pt idx="1647">
                  <c:v>0.9949621473640935</c:v>
                </c:pt>
                <c:pt idx="1648">
                  <c:v>0.99477569455748083</c:v>
                </c:pt>
                <c:pt idx="1649">
                  <c:v>0.994567334638779</c:v>
                </c:pt>
                <c:pt idx="1650">
                  <c:v>0.994808596242995</c:v>
                </c:pt>
                <c:pt idx="1651">
                  <c:v>0.99477569455748083</c:v>
                </c:pt>
                <c:pt idx="1652">
                  <c:v>0.99439189699179853</c:v>
                </c:pt>
                <c:pt idx="1653">
                  <c:v>0.994567334638779</c:v>
                </c:pt>
                <c:pt idx="1654">
                  <c:v>0.99503892905369851</c:v>
                </c:pt>
                <c:pt idx="1655">
                  <c:v>0.99461119738415504</c:v>
                </c:pt>
                <c:pt idx="1656">
                  <c:v>0.9948524663242535</c:v>
                </c:pt>
                <c:pt idx="1657">
                  <c:v>0.99477569455748083</c:v>
                </c:pt>
                <c:pt idx="1658">
                  <c:v>0.99492924217659084</c:v>
                </c:pt>
                <c:pt idx="1659">
                  <c:v>0.99507183674308086</c:v>
                </c:pt>
                <c:pt idx="1660">
                  <c:v>0.9948524663242535</c:v>
                </c:pt>
                <c:pt idx="1661">
                  <c:v>0.99500602211491951</c:v>
                </c:pt>
                <c:pt idx="1662">
                  <c:v>0.994567334638779</c:v>
                </c:pt>
                <c:pt idx="1663">
                  <c:v>0.9949621473640935</c:v>
                </c:pt>
                <c:pt idx="1664">
                  <c:v>0.994808596242995</c:v>
                </c:pt>
                <c:pt idx="1665">
                  <c:v>0.994567334638779</c:v>
                </c:pt>
                <c:pt idx="1666">
                  <c:v>0.99424936961073396</c:v>
                </c:pt>
                <c:pt idx="1667">
                  <c:v>0.99488536976067043</c:v>
                </c:pt>
                <c:pt idx="1668">
                  <c:v>0.99433707710195118</c:v>
                </c:pt>
                <c:pt idx="1669">
                  <c:v>0.994567334638779</c:v>
                </c:pt>
                <c:pt idx="1670">
                  <c:v>0.99461119738415504</c:v>
                </c:pt>
                <c:pt idx="1671">
                  <c:v>0.9948524663242535</c:v>
                </c:pt>
                <c:pt idx="1672">
                  <c:v>0.994808596242995</c:v>
                </c:pt>
                <c:pt idx="1673">
                  <c:v>0.99492924217659084</c:v>
                </c:pt>
                <c:pt idx="1674">
                  <c:v>0.994808596242995</c:v>
                </c:pt>
                <c:pt idx="1675">
                  <c:v>0.99500602211491951</c:v>
                </c:pt>
                <c:pt idx="1676">
                  <c:v>0.9948524663242535</c:v>
                </c:pt>
                <c:pt idx="1677">
                  <c:v>0.99465506146314553</c:v>
                </c:pt>
                <c:pt idx="1678">
                  <c:v>0.99521444540487203</c:v>
                </c:pt>
                <c:pt idx="1679">
                  <c:v>0.99443575440352705</c:v>
                </c:pt>
                <c:pt idx="1680">
                  <c:v>0.99488536976067043</c:v>
                </c:pt>
                <c:pt idx="1681">
                  <c:v>0.99477569455748083</c:v>
                </c:pt>
                <c:pt idx="1682">
                  <c:v>0.99492924217659084</c:v>
                </c:pt>
                <c:pt idx="1683">
                  <c:v>0.99468796039762031</c:v>
                </c:pt>
                <c:pt idx="1684">
                  <c:v>0.99394243537500404</c:v>
                </c:pt>
                <c:pt idx="1685">
                  <c:v>0.99473182681063199</c:v>
                </c:pt>
                <c:pt idx="1686">
                  <c:v>0.99473182681063199</c:v>
                </c:pt>
                <c:pt idx="1687">
                  <c:v>0.99500602211491951</c:v>
                </c:pt>
                <c:pt idx="1688">
                  <c:v>0.99465506146314553</c:v>
                </c:pt>
                <c:pt idx="1689">
                  <c:v>0.99488536976067043</c:v>
                </c:pt>
                <c:pt idx="1690">
                  <c:v>0.9949621473640935</c:v>
                </c:pt>
                <c:pt idx="1691">
                  <c:v>0.99507183674308086</c:v>
                </c:pt>
                <c:pt idx="1692">
                  <c:v>0.99473182681063199</c:v>
                </c:pt>
                <c:pt idx="1693">
                  <c:v>0.99503892905369851</c:v>
                </c:pt>
                <c:pt idx="1694">
                  <c:v>0.99447961314854683</c:v>
                </c:pt>
                <c:pt idx="1695">
                  <c:v>0.9949621473640935</c:v>
                </c:pt>
                <c:pt idx="1696">
                  <c:v>0.99477569455748083</c:v>
                </c:pt>
                <c:pt idx="1697">
                  <c:v>0.99477569455748083</c:v>
                </c:pt>
                <c:pt idx="1698">
                  <c:v>0.994808596242995</c:v>
                </c:pt>
                <c:pt idx="1699">
                  <c:v>0.99492924217659084</c:v>
                </c:pt>
                <c:pt idx="1700">
                  <c:v>0.99461119738415504</c:v>
                </c:pt>
                <c:pt idx="1701">
                  <c:v>0.99473182681063199</c:v>
                </c:pt>
                <c:pt idx="1702">
                  <c:v>0.99452347322693557</c:v>
                </c:pt>
                <c:pt idx="1703">
                  <c:v>0.994808596242995</c:v>
                </c:pt>
                <c:pt idx="1704">
                  <c:v>0.99468796039762031</c:v>
                </c:pt>
                <c:pt idx="1705">
                  <c:v>0.99433707710195118</c:v>
                </c:pt>
                <c:pt idx="1706">
                  <c:v>0.99469892687583095</c:v>
                </c:pt>
                <c:pt idx="1707">
                  <c:v>0.994567334638779</c:v>
                </c:pt>
                <c:pt idx="1708">
                  <c:v>0.99439189699179853</c:v>
                </c:pt>
                <c:pt idx="1709">
                  <c:v>0.99465506146314553</c:v>
                </c:pt>
                <c:pt idx="1710">
                  <c:v>0.99492924217659084</c:v>
                </c:pt>
                <c:pt idx="1711">
                  <c:v>0.994567334638779</c:v>
                </c:pt>
                <c:pt idx="1712">
                  <c:v>0.99429322268983056</c:v>
                </c:pt>
                <c:pt idx="1713">
                  <c:v>0.99443575440352705</c:v>
                </c:pt>
                <c:pt idx="1714">
                  <c:v>0.99507183674308086</c:v>
                </c:pt>
                <c:pt idx="1715">
                  <c:v>0.99452347322693557</c:v>
                </c:pt>
                <c:pt idx="1716">
                  <c:v>0.99468796039762031</c:v>
                </c:pt>
                <c:pt idx="1717">
                  <c:v>0.99500602211491951</c:v>
                </c:pt>
                <c:pt idx="1718">
                  <c:v>0.99477569455748083</c:v>
                </c:pt>
                <c:pt idx="1719">
                  <c:v>0.99492924217659084</c:v>
                </c:pt>
                <c:pt idx="1720">
                  <c:v>0.99461119738415504</c:v>
                </c:pt>
                <c:pt idx="1721">
                  <c:v>0.99433707710195118</c:v>
                </c:pt>
                <c:pt idx="1722">
                  <c:v>0.9948524663242535</c:v>
                </c:pt>
                <c:pt idx="1723">
                  <c:v>0.99443575440352705</c:v>
                </c:pt>
                <c:pt idx="1724">
                  <c:v>0.99488536976067043</c:v>
                </c:pt>
                <c:pt idx="1725">
                  <c:v>0.99500602211491951</c:v>
                </c:pt>
                <c:pt idx="1726">
                  <c:v>0.99492924217659084</c:v>
                </c:pt>
                <c:pt idx="1727">
                  <c:v>0.994808596242995</c:v>
                </c:pt>
                <c:pt idx="1728">
                  <c:v>0.99461119738415504</c:v>
                </c:pt>
                <c:pt idx="1729">
                  <c:v>0.99503892905369851</c:v>
                </c:pt>
                <c:pt idx="1730">
                  <c:v>0.99447961314854683</c:v>
                </c:pt>
                <c:pt idx="1731">
                  <c:v>0.99461119738415504</c:v>
                </c:pt>
                <c:pt idx="1732">
                  <c:v>0.99473182681063199</c:v>
                </c:pt>
                <c:pt idx="1733">
                  <c:v>0.99465506146314553</c:v>
                </c:pt>
                <c:pt idx="1734">
                  <c:v>0.99518153446248103</c:v>
                </c:pt>
                <c:pt idx="1735">
                  <c:v>0.994808596242995</c:v>
                </c:pt>
                <c:pt idx="1736">
                  <c:v>0.99465506146314553</c:v>
                </c:pt>
                <c:pt idx="1737">
                  <c:v>0.99468796039762031</c:v>
                </c:pt>
                <c:pt idx="1738">
                  <c:v>0.99477569455748083</c:v>
                </c:pt>
                <c:pt idx="1739">
                  <c:v>0.99507183674308086</c:v>
                </c:pt>
                <c:pt idx="1740">
                  <c:v>0.99500602211491951</c:v>
                </c:pt>
                <c:pt idx="1741">
                  <c:v>0.99461119738415504</c:v>
                </c:pt>
                <c:pt idx="1742">
                  <c:v>0.994567334638779</c:v>
                </c:pt>
                <c:pt idx="1743">
                  <c:v>0.99443575440352705</c:v>
                </c:pt>
                <c:pt idx="1744">
                  <c:v>0.99507183674308086</c:v>
                </c:pt>
                <c:pt idx="1745">
                  <c:v>0.99518153446248103</c:v>
                </c:pt>
                <c:pt idx="1746">
                  <c:v>0.99518153446248103</c:v>
                </c:pt>
                <c:pt idx="1747">
                  <c:v>0.99461119738415504</c:v>
                </c:pt>
                <c:pt idx="1748">
                  <c:v>0.99488536976067043</c:v>
                </c:pt>
                <c:pt idx="1749">
                  <c:v>0.99492924217659084</c:v>
                </c:pt>
                <c:pt idx="1750">
                  <c:v>0.994808596242995</c:v>
                </c:pt>
                <c:pt idx="1751">
                  <c:v>0.994808596242995</c:v>
                </c:pt>
                <c:pt idx="1752">
                  <c:v>0.99447961314854683</c:v>
                </c:pt>
                <c:pt idx="1753">
                  <c:v>0.994567334638779</c:v>
                </c:pt>
                <c:pt idx="1754">
                  <c:v>0.99503892905369851</c:v>
                </c:pt>
                <c:pt idx="1755">
                  <c:v>0.99507183674308086</c:v>
                </c:pt>
                <c:pt idx="1756">
                  <c:v>0.99507183674308086</c:v>
                </c:pt>
                <c:pt idx="1757">
                  <c:v>0.994808596242995</c:v>
                </c:pt>
                <c:pt idx="1758">
                  <c:v>0.99518153446248103</c:v>
                </c:pt>
                <c:pt idx="1759">
                  <c:v>0.99492924217659084</c:v>
                </c:pt>
                <c:pt idx="1760">
                  <c:v>0.99473182681063199</c:v>
                </c:pt>
                <c:pt idx="1761">
                  <c:v>0.99488536976067043</c:v>
                </c:pt>
                <c:pt idx="1762">
                  <c:v>0.99514862427084205</c:v>
                </c:pt>
                <c:pt idx="1763">
                  <c:v>0.99492924217659084</c:v>
                </c:pt>
                <c:pt idx="1764">
                  <c:v>0.99469892687583095</c:v>
                </c:pt>
                <c:pt idx="1765">
                  <c:v>0.99477569455748083</c:v>
                </c:pt>
                <c:pt idx="1766">
                  <c:v>0.99524735709804801</c:v>
                </c:pt>
                <c:pt idx="1767">
                  <c:v>0.9948524663242535</c:v>
                </c:pt>
                <c:pt idx="1768">
                  <c:v>0.99477569455748083</c:v>
                </c:pt>
                <c:pt idx="1769">
                  <c:v>0.99488536976067043</c:v>
                </c:pt>
                <c:pt idx="1770">
                  <c:v>0.99473182681063199</c:v>
                </c:pt>
                <c:pt idx="1771">
                  <c:v>0.9948524663242535</c:v>
                </c:pt>
                <c:pt idx="1772">
                  <c:v>0.9949621473640935</c:v>
                </c:pt>
                <c:pt idx="1773">
                  <c:v>0.994808596242995</c:v>
                </c:pt>
                <c:pt idx="1774">
                  <c:v>0.99514862427084205</c:v>
                </c:pt>
                <c:pt idx="1775">
                  <c:v>0.99488536976067043</c:v>
                </c:pt>
                <c:pt idx="1776">
                  <c:v>0.99465506146314553</c:v>
                </c:pt>
                <c:pt idx="1777">
                  <c:v>0.9941945551363095</c:v>
                </c:pt>
                <c:pt idx="1778">
                  <c:v>0.99500602211491951</c:v>
                </c:pt>
                <c:pt idx="1779">
                  <c:v>0.99424936961073396</c:v>
                </c:pt>
                <c:pt idx="1780">
                  <c:v>0.99447961314854683</c:v>
                </c:pt>
                <c:pt idx="1781">
                  <c:v>0.99465506146314553</c:v>
                </c:pt>
                <c:pt idx="1782">
                  <c:v>0.99503892905369851</c:v>
                </c:pt>
                <c:pt idx="1783">
                  <c:v>0.99507183674308086</c:v>
                </c:pt>
                <c:pt idx="1784">
                  <c:v>0.99443575440352705</c:v>
                </c:pt>
                <c:pt idx="1785">
                  <c:v>0.99473182681063199</c:v>
                </c:pt>
                <c:pt idx="1786">
                  <c:v>0.99461119738415504</c:v>
                </c:pt>
                <c:pt idx="1787">
                  <c:v>0.99507183674308086</c:v>
                </c:pt>
                <c:pt idx="1788">
                  <c:v>0.99518153446248103</c:v>
                </c:pt>
                <c:pt idx="1789">
                  <c:v>0.9948524663242535</c:v>
                </c:pt>
                <c:pt idx="1790">
                  <c:v>0.99503892905369851</c:v>
                </c:pt>
                <c:pt idx="1791">
                  <c:v>0.99518153446248103</c:v>
                </c:pt>
                <c:pt idx="1792">
                  <c:v>0.99492924217659084</c:v>
                </c:pt>
                <c:pt idx="1793">
                  <c:v>0.99443575440352705</c:v>
                </c:pt>
                <c:pt idx="1794">
                  <c:v>0.99477569455748083</c:v>
                </c:pt>
                <c:pt idx="1795">
                  <c:v>0.99383283182853999</c:v>
                </c:pt>
                <c:pt idx="1796">
                  <c:v>0.99473182681063199</c:v>
                </c:pt>
                <c:pt idx="1797">
                  <c:v>0.99439189699179853</c:v>
                </c:pt>
                <c:pt idx="1798">
                  <c:v>0.99510474518309899</c:v>
                </c:pt>
                <c:pt idx="1799">
                  <c:v>0.994808596242995</c:v>
                </c:pt>
                <c:pt idx="1800">
                  <c:v>0.99507183674308086</c:v>
                </c:pt>
                <c:pt idx="1801">
                  <c:v>0.99461119738415504</c:v>
                </c:pt>
                <c:pt idx="1802">
                  <c:v>0.994808596242995</c:v>
                </c:pt>
                <c:pt idx="1803">
                  <c:v>0.99528026954204318</c:v>
                </c:pt>
                <c:pt idx="1804">
                  <c:v>0.99461119738415504</c:v>
                </c:pt>
                <c:pt idx="1805">
                  <c:v>0.99503892905369851</c:v>
                </c:pt>
                <c:pt idx="1806">
                  <c:v>0.99452347322693557</c:v>
                </c:pt>
                <c:pt idx="1807">
                  <c:v>0.99488536976067043</c:v>
                </c:pt>
                <c:pt idx="1808">
                  <c:v>0.99518153446248103</c:v>
                </c:pt>
                <c:pt idx="1809">
                  <c:v>0.99503892905369851</c:v>
                </c:pt>
                <c:pt idx="1810">
                  <c:v>0.99518153446248103</c:v>
                </c:pt>
                <c:pt idx="1811">
                  <c:v>0.9948524663242535</c:v>
                </c:pt>
                <c:pt idx="1812">
                  <c:v>0.99465506146314553</c:v>
                </c:pt>
                <c:pt idx="1813">
                  <c:v>0.99488536976067043</c:v>
                </c:pt>
                <c:pt idx="1814">
                  <c:v>0.99452347322693557</c:v>
                </c:pt>
                <c:pt idx="1815">
                  <c:v>0.99477569455748083</c:v>
                </c:pt>
                <c:pt idx="1816">
                  <c:v>0.99488536976067043</c:v>
                </c:pt>
                <c:pt idx="1817">
                  <c:v>0.99443575440352705</c:v>
                </c:pt>
                <c:pt idx="1818">
                  <c:v>0.9948524663242535</c:v>
                </c:pt>
                <c:pt idx="1819">
                  <c:v>0.99443575440352705</c:v>
                </c:pt>
                <c:pt idx="1820">
                  <c:v>0.99503892905369851</c:v>
                </c:pt>
                <c:pt idx="1821">
                  <c:v>0.99461119738415504</c:v>
                </c:pt>
                <c:pt idx="1822">
                  <c:v>0.99465506146314553</c:v>
                </c:pt>
                <c:pt idx="1823">
                  <c:v>0.9948524663242535</c:v>
                </c:pt>
                <c:pt idx="1824">
                  <c:v>0.99488536976067043</c:v>
                </c:pt>
                <c:pt idx="1825">
                  <c:v>0.994808596242995</c:v>
                </c:pt>
                <c:pt idx="1826">
                  <c:v>0.99429322268983056</c:v>
                </c:pt>
                <c:pt idx="1827">
                  <c:v>0.99488536976067043</c:v>
                </c:pt>
                <c:pt idx="1828">
                  <c:v>0.99465506146314553</c:v>
                </c:pt>
                <c:pt idx="1829">
                  <c:v>0.9949621473640935</c:v>
                </c:pt>
                <c:pt idx="1830">
                  <c:v>0.9948524663242535</c:v>
                </c:pt>
                <c:pt idx="1831">
                  <c:v>0.9948524663242535</c:v>
                </c:pt>
                <c:pt idx="1832">
                  <c:v>0.99477569455748083</c:v>
                </c:pt>
                <c:pt idx="1833">
                  <c:v>0.99461119738415504</c:v>
                </c:pt>
                <c:pt idx="1834">
                  <c:v>0.99452347322693557</c:v>
                </c:pt>
                <c:pt idx="1835">
                  <c:v>0.99514862427084205</c:v>
                </c:pt>
                <c:pt idx="1836">
                  <c:v>0.99473182681063199</c:v>
                </c:pt>
                <c:pt idx="1837">
                  <c:v>0.99465506146314553</c:v>
                </c:pt>
                <c:pt idx="1838">
                  <c:v>0.9948524663242535</c:v>
                </c:pt>
                <c:pt idx="1839">
                  <c:v>0.99461119738415504</c:v>
                </c:pt>
                <c:pt idx="1840">
                  <c:v>0.99477569455748083</c:v>
                </c:pt>
                <c:pt idx="1841">
                  <c:v>0.99507183674308086</c:v>
                </c:pt>
                <c:pt idx="1842">
                  <c:v>0.99514862427084205</c:v>
                </c:pt>
                <c:pt idx="1843">
                  <c:v>0.99503892905369851</c:v>
                </c:pt>
                <c:pt idx="1844">
                  <c:v>0.9949621473640935</c:v>
                </c:pt>
                <c:pt idx="1845">
                  <c:v>0.99477569455748083</c:v>
                </c:pt>
                <c:pt idx="1846">
                  <c:v>0.99488536976067043</c:v>
                </c:pt>
                <c:pt idx="1847">
                  <c:v>0.994567334638779</c:v>
                </c:pt>
                <c:pt idx="1848">
                  <c:v>0.9949621473640935</c:v>
                </c:pt>
                <c:pt idx="1849">
                  <c:v>0.99500602211491951</c:v>
                </c:pt>
                <c:pt idx="1850">
                  <c:v>0.99473182681063199</c:v>
                </c:pt>
                <c:pt idx="1851">
                  <c:v>0.99503892905369851</c:v>
                </c:pt>
                <c:pt idx="1852">
                  <c:v>0.99510474518309899</c:v>
                </c:pt>
                <c:pt idx="1853">
                  <c:v>0.99492924217659084</c:v>
                </c:pt>
                <c:pt idx="1854">
                  <c:v>0.99468796039762031</c:v>
                </c:pt>
                <c:pt idx="1855">
                  <c:v>0.99503892905369851</c:v>
                </c:pt>
                <c:pt idx="1856">
                  <c:v>0.99500602211491951</c:v>
                </c:pt>
                <c:pt idx="1857">
                  <c:v>0.9949621473640935</c:v>
                </c:pt>
                <c:pt idx="1858">
                  <c:v>0.9948524663242535</c:v>
                </c:pt>
                <c:pt idx="1859">
                  <c:v>0.99429322268983056</c:v>
                </c:pt>
                <c:pt idx="1860">
                  <c:v>0.994567334638779</c:v>
                </c:pt>
                <c:pt idx="1861">
                  <c:v>0.99492924217659084</c:v>
                </c:pt>
                <c:pt idx="1862">
                  <c:v>0.9948524663242535</c:v>
                </c:pt>
                <c:pt idx="1863">
                  <c:v>0.99477569455748083</c:v>
                </c:pt>
                <c:pt idx="1864">
                  <c:v>0.9949621473640935</c:v>
                </c:pt>
                <c:pt idx="1865">
                  <c:v>0.994808596242995</c:v>
                </c:pt>
                <c:pt idx="1866">
                  <c:v>0.99503892905369851</c:v>
                </c:pt>
                <c:pt idx="1867">
                  <c:v>0.99507183674308086</c:v>
                </c:pt>
                <c:pt idx="1868">
                  <c:v>0.99465506146314553</c:v>
                </c:pt>
                <c:pt idx="1869">
                  <c:v>0.99477569455748083</c:v>
                </c:pt>
                <c:pt idx="1870">
                  <c:v>0.99521444540487203</c:v>
                </c:pt>
                <c:pt idx="1871">
                  <c:v>0.99503892905369851</c:v>
                </c:pt>
                <c:pt idx="1872">
                  <c:v>0.99488536976067043</c:v>
                </c:pt>
                <c:pt idx="1873">
                  <c:v>0.99461119738415504</c:v>
                </c:pt>
                <c:pt idx="1874">
                  <c:v>0.99500602211491951</c:v>
                </c:pt>
                <c:pt idx="1875">
                  <c:v>0.9948524663242535</c:v>
                </c:pt>
                <c:pt idx="1876">
                  <c:v>0.994567334638779</c:v>
                </c:pt>
                <c:pt idx="1877">
                  <c:v>0.99443575440352705</c:v>
                </c:pt>
                <c:pt idx="1878">
                  <c:v>0.9941945551363095</c:v>
                </c:pt>
                <c:pt idx="1879">
                  <c:v>0.9949621473640935</c:v>
                </c:pt>
                <c:pt idx="1880">
                  <c:v>0.99465506146314553</c:v>
                </c:pt>
                <c:pt idx="1881">
                  <c:v>0.994808596242995</c:v>
                </c:pt>
                <c:pt idx="1882">
                  <c:v>0.99473182681063199</c:v>
                </c:pt>
                <c:pt idx="1883">
                  <c:v>0.994808596242995</c:v>
                </c:pt>
                <c:pt idx="1884">
                  <c:v>0.9948524663242535</c:v>
                </c:pt>
                <c:pt idx="1885">
                  <c:v>0.9949621473640935</c:v>
                </c:pt>
                <c:pt idx="1886">
                  <c:v>0.99447961314854683</c:v>
                </c:pt>
                <c:pt idx="1887">
                  <c:v>0.99477569455748083</c:v>
                </c:pt>
                <c:pt idx="1888">
                  <c:v>0.9949621473640935</c:v>
                </c:pt>
                <c:pt idx="1889">
                  <c:v>0.99439189699179853</c:v>
                </c:pt>
                <c:pt idx="1890">
                  <c:v>0.99468796039762031</c:v>
                </c:pt>
                <c:pt idx="1891">
                  <c:v>0.99415070505622716</c:v>
                </c:pt>
                <c:pt idx="1892">
                  <c:v>0.9949621473640935</c:v>
                </c:pt>
                <c:pt idx="1893">
                  <c:v>0.99510474518309899</c:v>
                </c:pt>
                <c:pt idx="1894">
                  <c:v>0.99477569455748083</c:v>
                </c:pt>
                <c:pt idx="1895">
                  <c:v>0.9949621473640935</c:v>
                </c:pt>
                <c:pt idx="1896">
                  <c:v>0.9948524663242535</c:v>
                </c:pt>
                <c:pt idx="1897">
                  <c:v>0.99500602211491951</c:v>
                </c:pt>
                <c:pt idx="1898">
                  <c:v>0.994808596242995</c:v>
                </c:pt>
                <c:pt idx="1899">
                  <c:v>0.99510474518309899</c:v>
                </c:pt>
                <c:pt idx="1900">
                  <c:v>0.9949621473640935</c:v>
                </c:pt>
                <c:pt idx="1901">
                  <c:v>0.99465506146314553</c:v>
                </c:pt>
                <c:pt idx="1902">
                  <c:v>0.99473182681063199</c:v>
                </c:pt>
                <c:pt idx="1903">
                  <c:v>0.99461119738415504</c:v>
                </c:pt>
                <c:pt idx="1904">
                  <c:v>0.9949621473640935</c:v>
                </c:pt>
                <c:pt idx="1905">
                  <c:v>0.99424936961073396</c:v>
                </c:pt>
                <c:pt idx="1906">
                  <c:v>0.99477569455748083</c:v>
                </c:pt>
                <c:pt idx="1907">
                  <c:v>0.994567334638779</c:v>
                </c:pt>
                <c:pt idx="1908">
                  <c:v>0.99415070505622716</c:v>
                </c:pt>
                <c:pt idx="1909">
                  <c:v>0.9948524663242535</c:v>
                </c:pt>
                <c:pt idx="1910">
                  <c:v>0.994808596242995</c:v>
                </c:pt>
                <c:pt idx="1911">
                  <c:v>0.99518153446248103</c:v>
                </c:pt>
                <c:pt idx="1912">
                  <c:v>0.99510474518309899</c:v>
                </c:pt>
                <c:pt idx="1913">
                  <c:v>0.99492924217659084</c:v>
                </c:pt>
                <c:pt idx="1914">
                  <c:v>0.99473182681063199</c:v>
                </c:pt>
                <c:pt idx="1915">
                  <c:v>0.99507183674308086</c:v>
                </c:pt>
                <c:pt idx="1916">
                  <c:v>0.99507183674308086</c:v>
                </c:pt>
                <c:pt idx="1917">
                  <c:v>0.99507183674308086</c:v>
                </c:pt>
                <c:pt idx="1918">
                  <c:v>0.99465506146314553</c:v>
                </c:pt>
                <c:pt idx="1919">
                  <c:v>0.994808596242995</c:v>
                </c:pt>
                <c:pt idx="1920">
                  <c:v>0.99500602211491951</c:v>
                </c:pt>
                <c:pt idx="1921">
                  <c:v>0.99503892905369851</c:v>
                </c:pt>
                <c:pt idx="1922">
                  <c:v>0.99518153446248103</c:v>
                </c:pt>
                <c:pt idx="1923">
                  <c:v>0.99488536976067043</c:v>
                </c:pt>
                <c:pt idx="1924">
                  <c:v>0.99492924217659084</c:v>
                </c:pt>
                <c:pt idx="1925">
                  <c:v>0.99461119738415504</c:v>
                </c:pt>
                <c:pt idx="1926">
                  <c:v>0.99514862427084205</c:v>
                </c:pt>
                <c:pt idx="1927">
                  <c:v>0.99492924217659084</c:v>
                </c:pt>
                <c:pt idx="1928">
                  <c:v>0.994808596242995</c:v>
                </c:pt>
                <c:pt idx="1929">
                  <c:v>0.99492924217659084</c:v>
                </c:pt>
                <c:pt idx="1930">
                  <c:v>0.9948524663242535</c:v>
                </c:pt>
                <c:pt idx="1931">
                  <c:v>0.99488536976067043</c:v>
                </c:pt>
                <c:pt idx="1932">
                  <c:v>0.9948524663242535</c:v>
                </c:pt>
                <c:pt idx="1933">
                  <c:v>0.99488536976067043</c:v>
                </c:pt>
                <c:pt idx="1934">
                  <c:v>0.99468796039762031</c:v>
                </c:pt>
                <c:pt idx="1935">
                  <c:v>0.99492924217659084</c:v>
                </c:pt>
                <c:pt idx="1936">
                  <c:v>0.99443575440352705</c:v>
                </c:pt>
                <c:pt idx="1937">
                  <c:v>0.99439189699179853</c:v>
                </c:pt>
                <c:pt idx="1938">
                  <c:v>0.99492924217659084</c:v>
                </c:pt>
                <c:pt idx="1939">
                  <c:v>0.99510474518309899</c:v>
                </c:pt>
                <c:pt idx="1940">
                  <c:v>0.99488536976067043</c:v>
                </c:pt>
                <c:pt idx="1941">
                  <c:v>0.99399724027091996</c:v>
                </c:pt>
                <c:pt idx="1942">
                  <c:v>0.99465506146314553</c:v>
                </c:pt>
                <c:pt idx="1943">
                  <c:v>0.99514862427084205</c:v>
                </c:pt>
                <c:pt idx="1944">
                  <c:v>0.99477569455748083</c:v>
                </c:pt>
                <c:pt idx="1945">
                  <c:v>0.99503892905369851</c:v>
                </c:pt>
                <c:pt idx="1946">
                  <c:v>0.99503892905369851</c:v>
                </c:pt>
                <c:pt idx="1947">
                  <c:v>0.99468796039762031</c:v>
                </c:pt>
                <c:pt idx="1948">
                  <c:v>0.99452347322693557</c:v>
                </c:pt>
                <c:pt idx="1949">
                  <c:v>0.99507183674308086</c:v>
                </c:pt>
                <c:pt idx="1950">
                  <c:v>0.99492924217659084</c:v>
                </c:pt>
                <c:pt idx="1951">
                  <c:v>0.99488536976067043</c:v>
                </c:pt>
                <c:pt idx="1952">
                  <c:v>0.99510474518309899</c:v>
                </c:pt>
                <c:pt idx="1953">
                  <c:v>0.99507183674308086</c:v>
                </c:pt>
                <c:pt idx="1954">
                  <c:v>0.99500602211491951</c:v>
                </c:pt>
                <c:pt idx="1955">
                  <c:v>0.994808596242995</c:v>
                </c:pt>
                <c:pt idx="1956">
                  <c:v>0.99510474518309899</c:v>
                </c:pt>
                <c:pt idx="1957">
                  <c:v>0.99518153446248103</c:v>
                </c:pt>
                <c:pt idx="1958">
                  <c:v>0.99488536976067043</c:v>
                </c:pt>
                <c:pt idx="1959">
                  <c:v>0.99514862427084205</c:v>
                </c:pt>
                <c:pt idx="1960">
                  <c:v>0.99477569455748083</c:v>
                </c:pt>
                <c:pt idx="1961">
                  <c:v>0.99492924217659084</c:v>
                </c:pt>
                <c:pt idx="1962">
                  <c:v>0.99465506146314553</c:v>
                </c:pt>
                <c:pt idx="1963">
                  <c:v>0.99492924217659084</c:v>
                </c:pt>
                <c:pt idx="1964">
                  <c:v>0.99500602211491951</c:v>
                </c:pt>
                <c:pt idx="1965">
                  <c:v>0.99492924217659084</c:v>
                </c:pt>
                <c:pt idx="1966">
                  <c:v>0.99507183674308086</c:v>
                </c:pt>
                <c:pt idx="1967">
                  <c:v>0.99489633773957453</c:v>
                </c:pt>
                <c:pt idx="1968">
                  <c:v>0.9948524663242535</c:v>
                </c:pt>
                <c:pt idx="1969">
                  <c:v>0.99510474518309899</c:v>
                </c:pt>
                <c:pt idx="1970">
                  <c:v>0.99488536976067043</c:v>
                </c:pt>
                <c:pt idx="1971">
                  <c:v>0.99492924217659084</c:v>
                </c:pt>
                <c:pt idx="1972">
                  <c:v>0.99461119738415504</c:v>
                </c:pt>
                <c:pt idx="1973">
                  <c:v>0.99500602211491951</c:v>
                </c:pt>
                <c:pt idx="1974">
                  <c:v>0.99473182681063199</c:v>
                </c:pt>
                <c:pt idx="1975">
                  <c:v>0.99507183674308086</c:v>
                </c:pt>
                <c:pt idx="1976">
                  <c:v>0.99477569455748083</c:v>
                </c:pt>
                <c:pt idx="1977">
                  <c:v>0.99473182681063199</c:v>
                </c:pt>
                <c:pt idx="1978">
                  <c:v>0.99433707710195118</c:v>
                </c:pt>
                <c:pt idx="1979">
                  <c:v>0.99488536976067043</c:v>
                </c:pt>
                <c:pt idx="1980">
                  <c:v>0.99452347322693557</c:v>
                </c:pt>
                <c:pt idx="1981">
                  <c:v>0.99518153446248103</c:v>
                </c:pt>
                <c:pt idx="1982">
                  <c:v>0.99461119738415504</c:v>
                </c:pt>
                <c:pt idx="1983">
                  <c:v>0.99465506146314553</c:v>
                </c:pt>
                <c:pt idx="1984">
                  <c:v>0.9948524663242535</c:v>
                </c:pt>
                <c:pt idx="1985">
                  <c:v>0.99503892905369851</c:v>
                </c:pt>
                <c:pt idx="1986">
                  <c:v>0.99503892905369851</c:v>
                </c:pt>
                <c:pt idx="1987">
                  <c:v>0.99500602211491951</c:v>
                </c:pt>
                <c:pt idx="1988">
                  <c:v>0.99492924217659084</c:v>
                </c:pt>
                <c:pt idx="1989">
                  <c:v>0.99433707710195118</c:v>
                </c:pt>
                <c:pt idx="1990">
                  <c:v>0.99447961314854683</c:v>
                </c:pt>
                <c:pt idx="1991">
                  <c:v>0.99488536976067043</c:v>
                </c:pt>
                <c:pt idx="1992">
                  <c:v>0.99433707710195118</c:v>
                </c:pt>
                <c:pt idx="1993">
                  <c:v>0.99447961314854683</c:v>
                </c:pt>
                <c:pt idx="1994">
                  <c:v>0.99443575440352705</c:v>
                </c:pt>
                <c:pt idx="1995">
                  <c:v>0.99477569455748083</c:v>
                </c:pt>
                <c:pt idx="1996">
                  <c:v>0.99507183674308086</c:v>
                </c:pt>
                <c:pt idx="1997">
                  <c:v>0.99477569455748083</c:v>
                </c:pt>
                <c:pt idx="1998">
                  <c:v>0.99477569455748083</c:v>
                </c:pt>
                <c:pt idx="1999">
                  <c:v>0.99492924217659084</c:v>
                </c:pt>
                <c:pt idx="2000">
                  <c:v>0.994808596242995</c:v>
                </c:pt>
                <c:pt idx="2001">
                  <c:v>0.99492924217659084</c:v>
                </c:pt>
                <c:pt idx="2002">
                  <c:v>0.99473182681063199</c:v>
                </c:pt>
                <c:pt idx="2003">
                  <c:v>0.9948524663242535</c:v>
                </c:pt>
                <c:pt idx="2004">
                  <c:v>0.99452347322693557</c:v>
                </c:pt>
                <c:pt idx="2005">
                  <c:v>0.9948524663242535</c:v>
                </c:pt>
                <c:pt idx="2006">
                  <c:v>0.99500602211491951</c:v>
                </c:pt>
                <c:pt idx="2007">
                  <c:v>0.99500602211491951</c:v>
                </c:pt>
                <c:pt idx="2008">
                  <c:v>0.99492924217659084</c:v>
                </c:pt>
                <c:pt idx="2009">
                  <c:v>0.99503892905369851</c:v>
                </c:pt>
                <c:pt idx="2010">
                  <c:v>0.994808596242995</c:v>
                </c:pt>
                <c:pt idx="2011">
                  <c:v>0.99477569455748083</c:v>
                </c:pt>
                <c:pt idx="2012">
                  <c:v>0.99503892905369851</c:v>
                </c:pt>
                <c:pt idx="2013">
                  <c:v>0.99507183674308086</c:v>
                </c:pt>
                <c:pt idx="2014">
                  <c:v>0.99503892905369851</c:v>
                </c:pt>
                <c:pt idx="2015">
                  <c:v>0.99492924217659084</c:v>
                </c:pt>
                <c:pt idx="2016">
                  <c:v>0.99465506146314553</c:v>
                </c:pt>
                <c:pt idx="2017">
                  <c:v>0.994567334638779</c:v>
                </c:pt>
                <c:pt idx="2018">
                  <c:v>0.99465506146314553</c:v>
                </c:pt>
                <c:pt idx="2019">
                  <c:v>0.99477569455748083</c:v>
                </c:pt>
                <c:pt idx="2020">
                  <c:v>0.9948524663242535</c:v>
                </c:pt>
                <c:pt idx="2021">
                  <c:v>0.9949621473640935</c:v>
                </c:pt>
                <c:pt idx="2022">
                  <c:v>0.9948524663242535</c:v>
                </c:pt>
                <c:pt idx="2023">
                  <c:v>0.99452347322693557</c:v>
                </c:pt>
                <c:pt idx="2024">
                  <c:v>0.99477569455748083</c:v>
                </c:pt>
                <c:pt idx="2025">
                  <c:v>0.99503892905369851</c:v>
                </c:pt>
                <c:pt idx="2026">
                  <c:v>0.99477569455748083</c:v>
                </c:pt>
                <c:pt idx="2027">
                  <c:v>0.9948524663242535</c:v>
                </c:pt>
                <c:pt idx="2028">
                  <c:v>0.99461119738415504</c:v>
                </c:pt>
                <c:pt idx="2029">
                  <c:v>0.99507183674308086</c:v>
                </c:pt>
                <c:pt idx="2030">
                  <c:v>0.99477569455748083</c:v>
                </c:pt>
                <c:pt idx="2031">
                  <c:v>0.99503892905369851</c:v>
                </c:pt>
                <c:pt idx="2032">
                  <c:v>0.99507183674308086</c:v>
                </c:pt>
                <c:pt idx="2033">
                  <c:v>0.994567334638779</c:v>
                </c:pt>
                <c:pt idx="2034">
                  <c:v>0.99452347322693557</c:v>
                </c:pt>
                <c:pt idx="2035">
                  <c:v>0.99492924217659084</c:v>
                </c:pt>
                <c:pt idx="2036">
                  <c:v>0.99528026954204318</c:v>
                </c:pt>
                <c:pt idx="2037">
                  <c:v>0.99488536976067043</c:v>
                </c:pt>
                <c:pt idx="2038">
                  <c:v>0.99511571482991956</c:v>
                </c:pt>
                <c:pt idx="2039">
                  <c:v>0.99477569455748083</c:v>
                </c:pt>
                <c:pt idx="2040">
                  <c:v>0.99492924217659084</c:v>
                </c:pt>
                <c:pt idx="2041">
                  <c:v>0.99468796039762031</c:v>
                </c:pt>
                <c:pt idx="2042">
                  <c:v>0.9949621473640935</c:v>
                </c:pt>
                <c:pt idx="2043">
                  <c:v>0.99477569455748083</c:v>
                </c:pt>
                <c:pt idx="2044">
                  <c:v>0.99488536976067043</c:v>
                </c:pt>
                <c:pt idx="2045">
                  <c:v>0.994567334638779</c:v>
                </c:pt>
                <c:pt idx="2046">
                  <c:v>0.994808596242995</c:v>
                </c:pt>
                <c:pt idx="2047">
                  <c:v>0.99488536976067043</c:v>
                </c:pt>
                <c:pt idx="2048">
                  <c:v>0.994808596242995</c:v>
                </c:pt>
                <c:pt idx="2049">
                  <c:v>0.99465506146314553</c:v>
                </c:pt>
                <c:pt idx="2050">
                  <c:v>0.99477569455748083</c:v>
                </c:pt>
                <c:pt idx="2051">
                  <c:v>0.99415070505622716</c:v>
                </c:pt>
                <c:pt idx="2052">
                  <c:v>0.99461119738415504</c:v>
                </c:pt>
                <c:pt idx="2053">
                  <c:v>0.99477569455748083</c:v>
                </c:pt>
                <c:pt idx="2054">
                  <c:v>0.99488536976067043</c:v>
                </c:pt>
                <c:pt idx="2055">
                  <c:v>0.99503892905369851</c:v>
                </c:pt>
                <c:pt idx="2056">
                  <c:v>0.99500602211491951</c:v>
                </c:pt>
                <c:pt idx="2057">
                  <c:v>0.99468796039762031</c:v>
                </c:pt>
                <c:pt idx="2058">
                  <c:v>0.99433707710195118</c:v>
                </c:pt>
                <c:pt idx="2059">
                  <c:v>0.99447961314854683</c:v>
                </c:pt>
                <c:pt idx="2060">
                  <c:v>0.994808596242995</c:v>
                </c:pt>
                <c:pt idx="2061">
                  <c:v>0.99473182681063199</c:v>
                </c:pt>
                <c:pt idx="2062">
                  <c:v>0.99452347322693557</c:v>
                </c:pt>
                <c:pt idx="2063">
                  <c:v>0.994808596242995</c:v>
                </c:pt>
                <c:pt idx="2064">
                  <c:v>0.99507183674308086</c:v>
                </c:pt>
                <c:pt idx="2065">
                  <c:v>0.99477569455748083</c:v>
                </c:pt>
                <c:pt idx="2066">
                  <c:v>0.99521444540487203</c:v>
                </c:pt>
                <c:pt idx="2067">
                  <c:v>0.99465506146314553</c:v>
                </c:pt>
                <c:pt idx="2068">
                  <c:v>0.994567334638779</c:v>
                </c:pt>
                <c:pt idx="2069">
                  <c:v>0.99461119738415504</c:v>
                </c:pt>
                <c:pt idx="2070">
                  <c:v>0.994808596242995</c:v>
                </c:pt>
                <c:pt idx="2071">
                  <c:v>0.99468796039762031</c:v>
                </c:pt>
                <c:pt idx="2072">
                  <c:v>0.99473182681063199</c:v>
                </c:pt>
                <c:pt idx="2073">
                  <c:v>0.99500602211491951</c:v>
                </c:pt>
                <c:pt idx="2074">
                  <c:v>0.99514862427084205</c:v>
                </c:pt>
                <c:pt idx="2075">
                  <c:v>0.9949621473640935</c:v>
                </c:pt>
                <c:pt idx="2076">
                  <c:v>0.9948524663242535</c:v>
                </c:pt>
                <c:pt idx="2077">
                  <c:v>0.99510474518309899</c:v>
                </c:pt>
                <c:pt idx="2078">
                  <c:v>0.99420551786458455</c:v>
                </c:pt>
                <c:pt idx="2079">
                  <c:v>0.99443575440352705</c:v>
                </c:pt>
                <c:pt idx="2080">
                  <c:v>0.99424936961073396</c:v>
                </c:pt>
                <c:pt idx="2081">
                  <c:v>0.994567334638779</c:v>
                </c:pt>
                <c:pt idx="2082">
                  <c:v>0.99492924217659084</c:v>
                </c:pt>
                <c:pt idx="2083">
                  <c:v>0.99477569455748083</c:v>
                </c:pt>
                <c:pt idx="2084">
                  <c:v>0.99500602211491951</c:v>
                </c:pt>
                <c:pt idx="2085">
                  <c:v>0.994567334638779</c:v>
                </c:pt>
                <c:pt idx="2086">
                  <c:v>0.99473182681063199</c:v>
                </c:pt>
                <c:pt idx="2087">
                  <c:v>0.99461119738415504</c:v>
                </c:pt>
                <c:pt idx="2088">
                  <c:v>0.99465506146314553</c:v>
                </c:pt>
                <c:pt idx="2089">
                  <c:v>0.99461119738415504</c:v>
                </c:pt>
                <c:pt idx="2090">
                  <c:v>0.99433707710195118</c:v>
                </c:pt>
                <c:pt idx="2091">
                  <c:v>0.99488536976067043</c:v>
                </c:pt>
                <c:pt idx="2092">
                  <c:v>0.99477569455748083</c:v>
                </c:pt>
                <c:pt idx="2093">
                  <c:v>0.99510474518309899</c:v>
                </c:pt>
                <c:pt idx="2094">
                  <c:v>0.99534609668263396</c:v>
                </c:pt>
                <c:pt idx="2095">
                  <c:v>0.99492924217659084</c:v>
                </c:pt>
                <c:pt idx="2096">
                  <c:v>0.99524735709804801</c:v>
                </c:pt>
                <c:pt idx="2097">
                  <c:v>0.99488536976067043</c:v>
                </c:pt>
                <c:pt idx="2098">
                  <c:v>0.99514862427084205</c:v>
                </c:pt>
                <c:pt idx="2099">
                  <c:v>0.99503892905369851</c:v>
                </c:pt>
                <c:pt idx="2100">
                  <c:v>0.99477569455748083</c:v>
                </c:pt>
                <c:pt idx="2101">
                  <c:v>0.99500602211491951</c:v>
                </c:pt>
                <c:pt idx="2102">
                  <c:v>0.994567334638779</c:v>
                </c:pt>
                <c:pt idx="2103">
                  <c:v>0.99477569455748083</c:v>
                </c:pt>
                <c:pt idx="2104">
                  <c:v>0.99465506146314553</c:v>
                </c:pt>
                <c:pt idx="2105">
                  <c:v>0.99443575440352705</c:v>
                </c:pt>
                <c:pt idx="2106">
                  <c:v>0.99424936961073396</c:v>
                </c:pt>
                <c:pt idx="2107">
                  <c:v>0.99468796039762031</c:v>
                </c:pt>
                <c:pt idx="2108">
                  <c:v>0.99447961314854683</c:v>
                </c:pt>
                <c:pt idx="2109">
                  <c:v>0.99492924217659084</c:v>
                </c:pt>
                <c:pt idx="2110">
                  <c:v>0.99500602211491951</c:v>
                </c:pt>
                <c:pt idx="2111">
                  <c:v>0.99518153446248103</c:v>
                </c:pt>
                <c:pt idx="2112">
                  <c:v>0.99514862427084205</c:v>
                </c:pt>
                <c:pt idx="2113">
                  <c:v>0.99492924217659084</c:v>
                </c:pt>
                <c:pt idx="2114">
                  <c:v>0.9948524663242535</c:v>
                </c:pt>
                <c:pt idx="2115">
                  <c:v>0.99507183674308086</c:v>
                </c:pt>
                <c:pt idx="2116">
                  <c:v>0.9948524663242535</c:v>
                </c:pt>
                <c:pt idx="2117">
                  <c:v>0.99488536976067043</c:v>
                </c:pt>
                <c:pt idx="2118">
                  <c:v>0.99492924217659084</c:v>
                </c:pt>
                <c:pt idx="2119">
                  <c:v>0.99461119738415504</c:v>
                </c:pt>
                <c:pt idx="2120">
                  <c:v>0.9949621473640935</c:v>
                </c:pt>
                <c:pt idx="2121">
                  <c:v>0.99452347322693557</c:v>
                </c:pt>
                <c:pt idx="2122">
                  <c:v>0.994808596242995</c:v>
                </c:pt>
                <c:pt idx="2123">
                  <c:v>0.99500602211491951</c:v>
                </c:pt>
                <c:pt idx="2124">
                  <c:v>0.9948524663242535</c:v>
                </c:pt>
                <c:pt idx="2125">
                  <c:v>0.99492924217659084</c:v>
                </c:pt>
                <c:pt idx="2126">
                  <c:v>0.99492924217659084</c:v>
                </c:pt>
                <c:pt idx="2127">
                  <c:v>0.9948524663242535</c:v>
                </c:pt>
                <c:pt idx="2128">
                  <c:v>0.99433707710195118</c:v>
                </c:pt>
                <c:pt idx="2129">
                  <c:v>0.99500602211491951</c:v>
                </c:pt>
                <c:pt idx="2130">
                  <c:v>0.99477569455748083</c:v>
                </c:pt>
                <c:pt idx="2131">
                  <c:v>0.9948524663242535</c:v>
                </c:pt>
                <c:pt idx="2132">
                  <c:v>0.99503892905369851</c:v>
                </c:pt>
                <c:pt idx="2133">
                  <c:v>0.99468796039762031</c:v>
                </c:pt>
                <c:pt idx="2134">
                  <c:v>0.994808596242995</c:v>
                </c:pt>
                <c:pt idx="2135">
                  <c:v>0.99433707710195118</c:v>
                </c:pt>
                <c:pt idx="2136">
                  <c:v>0.994808596242995</c:v>
                </c:pt>
                <c:pt idx="2137">
                  <c:v>0.99500602211491951</c:v>
                </c:pt>
                <c:pt idx="2138">
                  <c:v>0.99524735709804801</c:v>
                </c:pt>
                <c:pt idx="2139">
                  <c:v>0.994808596242995</c:v>
                </c:pt>
                <c:pt idx="2140">
                  <c:v>0.99492924217659084</c:v>
                </c:pt>
                <c:pt idx="2141">
                  <c:v>0.99468796039762031</c:v>
                </c:pt>
                <c:pt idx="2142">
                  <c:v>0.99503892905369851</c:v>
                </c:pt>
                <c:pt idx="2143">
                  <c:v>0.9948524663242535</c:v>
                </c:pt>
                <c:pt idx="2144">
                  <c:v>0.99492924217659084</c:v>
                </c:pt>
                <c:pt idx="2145">
                  <c:v>0.99468796039762031</c:v>
                </c:pt>
                <c:pt idx="2146">
                  <c:v>0.99468796039762031</c:v>
                </c:pt>
                <c:pt idx="2147">
                  <c:v>0.99477569455748083</c:v>
                </c:pt>
                <c:pt idx="2148">
                  <c:v>0.99488536976067043</c:v>
                </c:pt>
                <c:pt idx="2149">
                  <c:v>0.99468796039762031</c:v>
                </c:pt>
                <c:pt idx="2150">
                  <c:v>0.99488536976067043</c:v>
                </c:pt>
                <c:pt idx="2151">
                  <c:v>0.99452347322693557</c:v>
                </c:pt>
                <c:pt idx="2152">
                  <c:v>0.994808596242995</c:v>
                </c:pt>
                <c:pt idx="2153">
                  <c:v>0.99492924217659084</c:v>
                </c:pt>
                <c:pt idx="2154">
                  <c:v>0.9948524663242535</c:v>
                </c:pt>
                <c:pt idx="2155">
                  <c:v>0.99461119738415504</c:v>
                </c:pt>
                <c:pt idx="2156">
                  <c:v>0.99510474518309899</c:v>
                </c:pt>
                <c:pt idx="2157">
                  <c:v>0.99488536976067043</c:v>
                </c:pt>
                <c:pt idx="2158">
                  <c:v>0.99518153446248103</c:v>
                </c:pt>
                <c:pt idx="2159">
                  <c:v>0.99452347322693557</c:v>
                </c:pt>
                <c:pt idx="2160">
                  <c:v>0.99500602211491951</c:v>
                </c:pt>
                <c:pt idx="2161">
                  <c:v>0.9949621473640935</c:v>
                </c:pt>
                <c:pt idx="2162">
                  <c:v>0.99473182681063199</c:v>
                </c:pt>
                <c:pt idx="2163">
                  <c:v>0.99492924217659084</c:v>
                </c:pt>
                <c:pt idx="2164">
                  <c:v>0.99443575440352705</c:v>
                </c:pt>
                <c:pt idx="2165">
                  <c:v>0.99465506146314553</c:v>
                </c:pt>
                <c:pt idx="2166">
                  <c:v>0.99500602211491951</c:v>
                </c:pt>
                <c:pt idx="2167">
                  <c:v>0.994567334638779</c:v>
                </c:pt>
                <c:pt idx="2168">
                  <c:v>0.99465506146314553</c:v>
                </c:pt>
                <c:pt idx="2169">
                  <c:v>0.9948524663242535</c:v>
                </c:pt>
                <c:pt idx="2170">
                  <c:v>0.99488536976067043</c:v>
                </c:pt>
                <c:pt idx="2171">
                  <c:v>0.99510474518309899</c:v>
                </c:pt>
                <c:pt idx="2172">
                  <c:v>0.99461119738415504</c:v>
                </c:pt>
                <c:pt idx="2173">
                  <c:v>0.99468796039762031</c:v>
                </c:pt>
                <c:pt idx="2174">
                  <c:v>0.99477569455748083</c:v>
                </c:pt>
                <c:pt idx="2175">
                  <c:v>0.9948524663242535</c:v>
                </c:pt>
                <c:pt idx="2176">
                  <c:v>0.99492924217659084</c:v>
                </c:pt>
                <c:pt idx="2177">
                  <c:v>0.99447961314854683</c:v>
                </c:pt>
                <c:pt idx="2178">
                  <c:v>0.9948524663242535</c:v>
                </c:pt>
                <c:pt idx="2179">
                  <c:v>0.99492924217659084</c:v>
                </c:pt>
                <c:pt idx="2180">
                  <c:v>0.99468796039762031</c:v>
                </c:pt>
                <c:pt idx="2181">
                  <c:v>0.99424936961073396</c:v>
                </c:pt>
                <c:pt idx="2182">
                  <c:v>0.9949621473640935</c:v>
                </c:pt>
                <c:pt idx="2183">
                  <c:v>0.99510474518309899</c:v>
                </c:pt>
                <c:pt idx="2184">
                  <c:v>0.99510474518309899</c:v>
                </c:pt>
                <c:pt idx="2185">
                  <c:v>0.99492924217659084</c:v>
                </c:pt>
                <c:pt idx="2186">
                  <c:v>0.99510474518309899</c:v>
                </c:pt>
                <c:pt idx="2187">
                  <c:v>0.99465506146314553</c:v>
                </c:pt>
                <c:pt idx="2188">
                  <c:v>0.99424936961073396</c:v>
                </c:pt>
                <c:pt idx="2189">
                  <c:v>0.99503892905369851</c:v>
                </c:pt>
                <c:pt idx="2190">
                  <c:v>0.9949621473640935</c:v>
                </c:pt>
                <c:pt idx="2191">
                  <c:v>0.99500602211491951</c:v>
                </c:pt>
                <c:pt idx="2192">
                  <c:v>0.99514862427084205</c:v>
                </c:pt>
                <c:pt idx="2193">
                  <c:v>0.994567334638779</c:v>
                </c:pt>
                <c:pt idx="2194">
                  <c:v>0.99477569455748083</c:v>
                </c:pt>
                <c:pt idx="2195">
                  <c:v>0.9948524663242535</c:v>
                </c:pt>
                <c:pt idx="2196">
                  <c:v>0.9949621473640935</c:v>
                </c:pt>
                <c:pt idx="2197">
                  <c:v>0.99465506146314553</c:v>
                </c:pt>
                <c:pt idx="2198">
                  <c:v>0.99503892905369851</c:v>
                </c:pt>
                <c:pt idx="2199">
                  <c:v>0.99473182681063199</c:v>
                </c:pt>
                <c:pt idx="2200">
                  <c:v>0.99439189699179853</c:v>
                </c:pt>
                <c:pt idx="2201">
                  <c:v>0.9948524663242535</c:v>
                </c:pt>
                <c:pt idx="2202">
                  <c:v>0.99473182681063199</c:v>
                </c:pt>
                <c:pt idx="2203">
                  <c:v>0.99443575440352705</c:v>
                </c:pt>
                <c:pt idx="2204">
                  <c:v>0.99473182681063199</c:v>
                </c:pt>
                <c:pt idx="2205">
                  <c:v>0.99447961314854683</c:v>
                </c:pt>
                <c:pt idx="2206">
                  <c:v>0.99503892905369851</c:v>
                </c:pt>
                <c:pt idx="2207">
                  <c:v>0.99409589433031453</c:v>
                </c:pt>
                <c:pt idx="2208">
                  <c:v>0.994567334638779</c:v>
                </c:pt>
                <c:pt idx="2209">
                  <c:v>0.99477569455748083</c:v>
                </c:pt>
                <c:pt idx="2210">
                  <c:v>0.99468796039762031</c:v>
                </c:pt>
                <c:pt idx="2211">
                  <c:v>0.99439189699179853</c:v>
                </c:pt>
                <c:pt idx="2212">
                  <c:v>0.99468796039762031</c:v>
                </c:pt>
                <c:pt idx="2213">
                  <c:v>0.99468796039762031</c:v>
                </c:pt>
                <c:pt idx="2214">
                  <c:v>0.99488536976067043</c:v>
                </c:pt>
                <c:pt idx="2215">
                  <c:v>0.99452347322693557</c:v>
                </c:pt>
                <c:pt idx="2216">
                  <c:v>0.99452347322693557</c:v>
                </c:pt>
                <c:pt idx="2217">
                  <c:v>0.99473182681063199</c:v>
                </c:pt>
                <c:pt idx="2218">
                  <c:v>0.9948524663242535</c:v>
                </c:pt>
                <c:pt idx="2219">
                  <c:v>0.9948524663242535</c:v>
                </c:pt>
                <c:pt idx="2220">
                  <c:v>0.99468796039762031</c:v>
                </c:pt>
                <c:pt idx="2221">
                  <c:v>0.9949621473640935</c:v>
                </c:pt>
                <c:pt idx="2222">
                  <c:v>0.99514862427084205</c:v>
                </c:pt>
                <c:pt idx="2223">
                  <c:v>0.9949621473640935</c:v>
                </c:pt>
                <c:pt idx="2224">
                  <c:v>0.99521444540487203</c:v>
                </c:pt>
                <c:pt idx="2225">
                  <c:v>0.99524735709804801</c:v>
                </c:pt>
                <c:pt idx="2226">
                  <c:v>0.99518153446248103</c:v>
                </c:pt>
                <c:pt idx="2227">
                  <c:v>0.99433707710195118</c:v>
                </c:pt>
                <c:pt idx="2228">
                  <c:v>0.99477569455748083</c:v>
                </c:pt>
              </c:numCache>
            </c:numRef>
          </c:val>
        </c:ser>
        <c:marker val="1"/>
        <c:axId val="79603200"/>
        <c:axId val="79604736"/>
      </c:lineChart>
      <c:catAx>
        <c:axId val="7960320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604736"/>
        <c:crosses val="autoZero"/>
        <c:auto val="1"/>
        <c:lblAlgn val="ctr"/>
        <c:lblOffset val="100"/>
        <c:tickLblSkip val="200"/>
        <c:tickMarkSkip val="100"/>
      </c:catAx>
      <c:valAx>
        <c:axId val="79604736"/>
        <c:scaling>
          <c:orientation val="minMax"/>
          <c:min val="0.99099999999999999"/>
        </c:scaling>
        <c:axPos val="l"/>
        <c:majorGridlines/>
        <c:numFmt formatCode="General" sourceLinked="1"/>
        <c:tickLblPos val="nextTo"/>
        <c:crossAx val="7960320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紅樓夢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'[RFD51~60.xlsx]工作表1'!$A$1:$CNE$1</c:f>
              <c:numCache>
                <c:formatCode>General</c:formatCode>
                <c:ptCount val="2397"/>
                <c:pt idx="0">
                  <c:v>0.99507183674308086</c:v>
                </c:pt>
                <c:pt idx="1">
                  <c:v>0.99500602211491951</c:v>
                </c:pt>
                <c:pt idx="2">
                  <c:v>0.99521444540487203</c:v>
                </c:pt>
                <c:pt idx="3">
                  <c:v>0.9954009549275995</c:v>
                </c:pt>
                <c:pt idx="4">
                  <c:v>0.99524735709804801</c:v>
                </c:pt>
                <c:pt idx="5">
                  <c:v>0.99521444540487203</c:v>
                </c:pt>
                <c:pt idx="6">
                  <c:v>0.99534609668263396</c:v>
                </c:pt>
                <c:pt idx="7">
                  <c:v>0.99488536976067043</c:v>
                </c:pt>
                <c:pt idx="8">
                  <c:v>0.99510474518309899</c:v>
                </c:pt>
                <c:pt idx="9">
                  <c:v>0.99528026954204318</c:v>
                </c:pt>
                <c:pt idx="10">
                  <c:v>0.99514862427084205</c:v>
                </c:pt>
                <c:pt idx="11">
                  <c:v>0.99521444540487203</c:v>
                </c:pt>
                <c:pt idx="12">
                  <c:v>0.9948524663242535</c:v>
                </c:pt>
                <c:pt idx="13">
                  <c:v>0.99503892905369851</c:v>
                </c:pt>
                <c:pt idx="14">
                  <c:v>0.9949621473640935</c:v>
                </c:pt>
                <c:pt idx="15">
                  <c:v>0.99503892905369851</c:v>
                </c:pt>
                <c:pt idx="16">
                  <c:v>0.99468796039762031</c:v>
                </c:pt>
                <c:pt idx="17">
                  <c:v>0.994808596242995</c:v>
                </c:pt>
                <c:pt idx="18">
                  <c:v>0.994808596242995</c:v>
                </c:pt>
                <c:pt idx="19">
                  <c:v>0.99524735709804801</c:v>
                </c:pt>
                <c:pt idx="20">
                  <c:v>0.99461119738415504</c:v>
                </c:pt>
                <c:pt idx="21">
                  <c:v>0.99473182681063199</c:v>
                </c:pt>
                <c:pt idx="22">
                  <c:v>0.9948524663242535</c:v>
                </c:pt>
                <c:pt idx="23">
                  <c:v>0.9949621473640935</c:v>
                </c:pt>
                <c:pt idx="24">
                  <c:v>0.99488536976067043</c:v>
                </c:pt>
                <c:pt idx="25">
                  <c:v>0.9948524663242535</c:v>
                </c:pt>
                <c:pt idx="26">
                  <c:v>0.99477569455748083</c:v>
                </c:pt>
                <c:pt idx="27">
                  <c:v>0.99503892905369851</c:v>
                </c:pt>
                <c:pt idx="28">
                  <c:v>0.99461119738415504</c:v>
                </c:pt>
                <c:pt idx="29">
                  <c:v>0.99477569455748083</c:v>
                </c:pt>
                <c:pt idx="30">
                  <c:v>0.99461119738415504</c:v>
                </c:pt>
                <c:pt idx="31">
                  <c:v>0.9948524663242535</c:v>
                </c:pt>
                <c:pt idx="32">
                  <c:v>0.99461119738415504</c:v>
                </c:pt>
                <c:pt idx="33">
                  <c:v>0.99461119738415504</c:v>
                </c:pt>
                <c:pt idx="34">
                  <c:v>0.9949621473640935</c:v>
                </c:pt>
                <c:pt idx="35">
                  <c:v>0.9933506751211475</c:v>
                </c:pt>
                <c:pt idx="36">
                  <c:v>0.99510474518309899</c:v>
                </c:pt>
                <c:pt idx="37">
                  <c:v>0.99492924217659084</c:v>
                </c:pt>
                <c:pt idx="38">
                  <c:v>0.99521444540487203</c:v>
                </c:pt>
                <c:pt idx="39">
                  <c:v>0.99492924217659084</c:v>
                </c:pt>
                <c:pt idx="40">
                  <c:v>0.994808596242995</c:v>
                </c:pt>
                <c:pt idx="41">
                  <c:v>0.99461119738415504</c:v>
                </c:pt>
                <c:pt idx="42">
                  <c:v>0.99473182681063199</c:v>
                </c:pt>
                <c:pt idx="43">
                  <c:v>0.99443575440352705</c:v>
                </c:pt>
                <c:pt idx="44">
                  <c:v>0.99473182681063199</c:v>
                </c:pt>
                <c:pt idx="45">
                  <c:v>0.99443575440352705</c:v>
                </c:pt>
                <c:pt idx="46">
                  <c:v>0.994808596242995</c:v>
                </c:pt>
                <c:pt idx="47">
                  <c:v>0.99473182681063199</c:v>
                </c:pt>
                <c:pt idx="48">
                  <c:v>0.99461119738415504</c:v>
                </c:pt>
                <c:pt idx="49">
                  <c:v>0.994567334638779</c:v>
                </c:pt>
                <c:pt idx="50">
                  <c:v>0.99477569455748083</c:v>
                </c:pt>
                <c:pt idx="51">
                  <c:v>0.99510474518309899</c:v>
                </c:pt>
                <c:pt idx="52">
                  <c:v>0.99468796039762031</c:v>
                </c:pt>
                <c:pt idx="53">
                  <c:v>0.99503892905369851</c:v>
                </c:pt>
                <c:pt idx="54">
                  <c:v>0.99439189699179853</c:v>
                </c:pt>
                <c:pt idx="55">
                  <c:v>0.994567334638779</c:v>
                </c:pt>
                <c:pt idx="56">
                  <c:v>0.99489633773957453</c:v>
                </c:pt>
                <c:pt idx="57">
                  <c:v>0.99468796039762031</c:v>
                </c:pt>
                <c:pt idx="58">
                  <c:v>0.99488536976067043</c:v>
                </c:pt>
                <c:pt idx="59">
                  <c:v>0.9948524663242535</c:v>
                </c:pt>
                <c:pt idx="60">
                  <c:v>0.9948524663242535</c:v>
                </c:pt>
                <c:pt idx="61">
                  <c:v>0.99409589433031453</c:v>
                </c:pt>
                <c:pt idx="62">
                  <c:v>0.99468796039762031</c:v>
                </c:pt>
                <c:pt idx="63">
                  <c:v>0.994808596242995</c:v>
                </c:pt>
                <c:pt idx="64">
                  <c:v>0.994567334638779</c:v>
                </c:pt>
                <c:pt idx="65">
                  <c:v>0.99465506146314553</c:v>
                </c:pt>
                <c:pt idx="66">
                  <c:v>0.99477569455748083</c:v>
                </c:pt>
                <c:pt idx="67">
                  <c:v>0.9948524663242535</c:v>
                </c:pt>
                <c:pt idx="68">
                  <c:v>0.99514862427084205</c:v>
                </c:pt>
                <c:pt idx="69">
                  <c:v>0.9948524663242535</c:v>
                </c:pt>
                <c:pt idx="70">
                  <c:v>0.99510474518309899</c:v>
                </c:pt>
                <c:pt idx="71">
                  <c:v>0.99510474518309899</c:v>
                </c:pt>
                <c:pt idx="72">
                  <c:v>0.99528026954204318</c:v>
                </c:pt>
                <c:pt idx="73">
                  <c:v>0.99443575440352705</c:v>
                </c:pt>
                <c:pt idx="74">
                  <c:v>0.99488536976067043</c:v>
                </c:pt>
                <c:pt idx="75">
                  <c:v>0.99503892905369851</c:v>
                </c:pt>
                <c:pt idx="76">
                  <c:v>0.994808596242995</c:v>
                </c:pt>
                <c:pt idx="77">
                  <c:v>0.99477569455748083</c:v>
                </c:pt>
                <c:pt idx="78">
                  <c:v>0.99461119738415504</c:v>
                </c:pt>
                <c:pt idx="79">
                  <c:v>0.99488536976067043</c:v>
                </c:pt>
                <c:pt idx="80">
                  <c:v>0.9949621473640935</c:v>
                </c:pt>
                <c:pt idx="81">
                  <c:v>0.9948524663242535</c:v>
                </c:pt>
                <c:pt idx="82">
                  <c:v>0.99510474518309899</c:v>
                </c:pt>
                <c:pt idx="83">
                  <c:v>0.99452347322693557</c:v>
                </c:pt>
                <c:pt idx="84">
                  <c:v>0.994808596242995</c:v>
                </c:pt>
                <c:pt idx="85">
                  <c:v>0.99503892905369851</c:v>
                </c:pt>
                <c:pt idx="86">
                  <c:v>0.99488536976067043</c:v>
                </c:pt>
                <c:pt idx="87">
                  <c:v>0.99473182681063199</c:v>
                </c:pt>
                <c:pt idx="88">
                  <c:v>0.9949621473640935</c:v>
                </c:pt>
                <c:pt idx="89">
                  <c:v>0.99500602211491951</c:v>
                </c:pt>
                <c:pt idx="90">
                  <c:v>0.99461119738415504</c:v>
                </c:pt>
                <c:pt idx="91">
                  <c:v>0.9948524663242535</c:v>
                </c:pt>
                <c:pt idx="92">
                  <c:v>0.99488536976067043</c:v>
                </c:pt>
                <c:pt idx="93">
                  <c:v>0.99447961314854683</c:v>
                </c:pt>
                <c:pt idx="94">
                  <c:v>0.99488536976067043</c:v>
                </c:pt>
                <c:pt idx="95">
                  <c:v>0.9948524663242535</c:v>
                </c:pt>
                <c:pt idx="96">
                  <c:v>0.994808596242995</c:v>
                </c:pt>
                <c:pt idx="97">
                  <c:v>0.99447961314854683</c:v>
                </c:pt>
                <c:pt idx="98">
                  <c:v>0.99452347322693557</c:v>
                </c:pt>
                <c:pt idx="99">
                  <c:v>0.99452347322693557</c:v>
                </c:pt>
                <c:pt idx="100">
                  <c:v>0.99468796039762031</c:v>
                </c:pt>
                <c:pt idx="101">
                  <c:v>0.99488536976067043</c:v>
                </c:pt>
                <c:pt idx="102">
                  <c:v>0.99461119738415504</c:v>
                </c:pt>
                <c:pt idx="103">
                  <c:v>0.99452347322693557</c:v>
                </c:pt>
                <c:pt idx="104">
                  <c:v>0.99518153446248103</c:v>
                </c:pt>
                <c:pt idx="105">
                  <c:v>0.9948524663242535</c:v>
                </c:pt>
                <c:pt idx="106">
                  <c:v>0.994808596242995</c:v>
                </c:pt>
                <c:pt idx="107">
                  <c:v>0.99488536976067043</c:v>
                </c:pt>
                <c:pt idx="108">
                  <c:v>0.99503892905369851</c:v>
                </c:pt>
                <c:pt idx="109">
                  <c:v>0.994808596242995</c:v>
                </c:pt>
                <c:pt idx="110">
                  <c:v>0.9949621473640935</c:v>
                </c:pt>
                <c:pt idx="111">
                  <c:v>0.99461119738415504</c:v>
                </c:pt>
                <c:pt idx="112">
                  <c:v>0.99468796039762031</c:v>
                </c:pt>
                <c:pt idx="113">
                  <c:v>0.99452347322693557</c:v>
                </c:pt>
                <c:pt idx="114">
                  <c:v>0.9948524663242535</c:v>
                </c:pt>
                <c:pt idx="115">
                  <c:v>0.994808596242995</c:v>
                </c:pt>
                <c:pt idx="116">
                  <c:v>0.99443575440352705</c:v>
                </c:pt>
                <c:pt idx="117">
                  <c:v>0.99488536976067043</c:v>
                </c:pt>
                <c:pt idx="118">
                  <c:v>0.99447961314854683</c:v>
                </c:pt>
                <c:pt idx="119">
                  <c:v>0.994567334638779</c:v>
                </c:pt>
                <c:pt idx="120">
                  <c:v>0.99473182681063199</c:v>
                </c:pt>
                <c:pt idx="121">
                  <c:v>0.99461119738415504</c:v>
                </c:pt>
                <c:pt idx="122">
                  <c:v>0.99488536976067043</c:v>
                </c:pt>
                <c:pt idx="123">
                  <c:v>0.99473182681063199</c:v>
                </c:pt>
                <c:pt idx="124">
                  <c:v>0.99492924217659084</c:v>
                </c:pt>
                <c:pt idx="125">
                  <c:v>0.9948524663242535</c:v>
                </c:pt>
                <c:pt idx="126">
                  <c:v>0.99468796039762031</c:v>
                </c:pt>
                <c:pt idx="127">
                  <c:v>0.994808596242995</c:v>
                </c:pt>
                <c:pt idx="128">
                  <c:v>0.99514862427084205</c:v>
                </c:pt>
                <c:pt idx="129">
                  <c:v>0.9948524663242535</c:v>
                </c:pt>
                <c:pt idx="130">
                  <c:v>0.99461119738415504</c:v>
                </c:pt>
                <c:pt idx="131">
                  <c:v>0.9948524663242535</c:v>
                </c:pt>
                <c:pt idx="132">
                  <c:v>0.9948524663242535</c:v>
                </c:pt>
                <c:pt idx="133">
                  <c:v>0.994567334638779</c:v>
                </c:pt>
                <c:pt idx="134">
                  <c:v>0.99500602211491951</c:v>
                </c:pt>
                <c:pt idx="135">
                  <c:v>0.99477569455748083</c:v>
                </c:pt>
                <c:pt idx="136">
                  <c:v>0.994567334638779</c:v>
                </c:pt>
                <c:pt idx="137">
                  <c:v>0.99477569455748083</c:v>
                </c:pt>
                <c:pt idx="138">
                  <c:v>0.99477569455748083</c:v>
                </c:pt>
                <c:pt idx="139">
                  <c:v>0.9948524663242535</c:v>
                </c:pt>
                <c:pt idx="140">
                  <c:v>0.99500602211491951</c:v>
                </c:pt>
                <c:pt idx="141">
                  <c:v>0.9941945551363095</c:v>
                </c:pt>
                <c:pt idx="142">
                  <c:v>0.994567334638779</c:v>
                </c:pt>
                <c:pt idx="143">
                  <c:v>0.99514862427084205</c:v>
                </c:pt>
                <c:pt idx="144">
                  <c:v>0.99465506146314553</c:v>
                </c:pt>
                <c:pt idx="145">
                  <c:v>0.99500602211491951</c:v>
                </c:pt>
                <c:pt idx="146">
                  <c:v>0.99468796039762031</c:v>
                </c:pt>
                <c:pt idx="147">
                  <c:v>0.9949621473640935</c:v>
                </c:pt>
                <c:pt idx="148">
                  <c:v>0.9949621473640935</c:v>
                </c:pt>
                <c:pt idx="149">
                  <c:v>0.99518153446248103</c:v>
                </c:pt>
                <c:pt idx="150">
                  <c:v>0.99488536976067043</c:v>
                </c:pt>
                <c:pt idx="151">
                  <c:v>0.99465506146314553</c:v>
                </c:pt>
                <c:pt idx="152">
                  <c:v>0.99514862427084205</c:v>
                </c:pt>
                <c:pt idx="153">
                  <c:v>0.99477569455748083</c:v>
                </c:pt>
                <c:pt idx="154">
                  <c:v>0.9949621473640935</c:v>
                </c:pt>
                <c:pt idx="155">
                  <c:v>0.99510474518309899</c:v>
                </c:pt>
                <c:pt idx="156">
                  <c:v>0.99473182681063199</c:v>
                </c:pt>
                <c:pt idx="157">
                  <c:v>0.99468796039762031</c:v>
                </c:pt>
                <c:pt idx="158">
                  <c:v>0.99465506146314553</c:v>
                </c:pt>
                <c:pt idx="159">
                  <c:v>0.99461119738415504</c:v>
                </c:pt>
                <c:pt idx="160">
                  <c:v>0.99477569455748083</c:v>
                </c:pt>
                <c:pt idx="161">
                  <c:v>0.99409589433031453</c:v>
                </c:pt>
                <c:pt idx="162">
                  <c:v>0.99488536976067043</c:v>
                </c:pt>
                <c:pt idx="163">
                  <c:v>0.99468796039762031</c:v>
                </c:pt>
                <c:pt idx="164">
                  <c:v>0.9948524663242535</c:v>
                </c:pt>
                <c:pt idx="165">
                  <c:v>0.99468796039762031</c:v>
                </c:pt>
                <c:pt idx="166">
                  <c:v>0.99468796039762031</c:v>
                </c:pt>
                <c:pt idx="167">
                  <c:v>0.9948524663242535</c:v>
                </c:pt>
                <c:pt idx="168">
                  <c:v>0.99443575440352705</c:v>
                </c:pt>
                <c:pt idx="169">
                  <c:v>0.99452347322693557</c:v>
                </c:pt>
                <c:pt idx="170">
                  <c:v>0.9948524663242535</c:v>
                </c:pt>
                <c:pt idx="171">
                  <c:v>0.9948524663242535</c:v>
                </c:pt>
                <c:pt idx="172">
                  <c:v>0.99473182681063199</c:v>
                </c:pt>
                <c:pt idx="173">
                  <c:v>0.9948524663242535</c:v>
                </c:pt>
                <c:pt idx="174">
                  <c:v>0.99492924217659084</c:v>
                </c:pt>
                <c:pt idx="175">
                  <c:v>0.99514862427084205</c:v>
                </c:pt>
                <c:pt idx="176">
                  <c:v>0.99465506146314553</c:v>
                </c:pt>
                <c:pt idx="177">
                  <c:v>0.99439189699179853</c:v>
                </c:pt>
                <c:pt idx="178">
                  <c:v>0.9948524663242535</c:v>
                </c:pt>
                <c:pt idx="179">
                  <c:v>0.994808596242995</c:v>
                </c:pt>
                <c:pt idx="180">
                  <c:v>0.99415070505622716</c:v>
                </c:pt>
                <c:pt idx="181">
                  <c:v>0.99443575440352705</c:v>
                </c:pt>
                <c:pt idx="182">
                  <c:v>0.99492924217659084</c:v>
                </c:pt>
                <c:pt idx="183">
                  <c:v>0.9948524663242535</c:v>
                </c:pt>
                <c:pt idx="184">
                  <c:v>0.99433707710195118</c:v>
                </c:pt>
                <c:pt idx="185">
                  <c:v>0.994808596242995</c:v>
                </c:pt>
                <c:pt idx="186">
                  <c:v>0.99507183674308086</c:v>
                </c:pt>
                <c:pt idx="187">
                  <c:v>0.99492924217659084</c:v>
                </c:pt>
                <c:pt idx="188">
                  <c:v>0.99492924217659084</c:v>
                </c:pt>
                <c:pt idx="189">
                  <c:v>0.99507183674308086</c:v>
                </c:pt>
                <c:pt idx="190">
                  <c:v>0.99468796039762031</c:v>
                </c:pt>
                <c:pt idx="191">
                  <c:v>0.99507183674308086</c:v>
                </c:pt>
                <c:pt idx="192">
                  <c:v>0.99488536976067043</c:v>
                </c:pt>
                <c:pt idx="193">
                  <c:v>0.99452347322693557</c:v>
                </c:pt>
                <c:pt idx="194">
                  <c:v>0.99488536976067043</c:v>
                </c:pt>
                <c:pt idx="195">
                  <c:v>0.99503892905369851</c:v>
                </c:pt>
                <c:pt idx="196">
                  <c:v>0.99477569455748083</c:v>
                </c:pt>
                <c:pt idx="197">
                  <c:v>0.99521444540487203</c:v>
                </c:pt>
                <c:pt idx="198">
                  <c:v>0.99477569455748083</c:v>
                </c:pt>
                <c:pt idx="199">
                  <c:v>0.994808596242995</c:v>
                </c:pt>
                <c:pt idx="200">
                  <c:v>0.9948524663242535</c:v>
                </c:pt>
                <c:pt idx="201">
                  <c:v>0.99492924217659084</c:v>
                </c:pt>
                <c:pt idx="202">
                  <c:v>0.9949621473640935</c:v>
                </c:pt>
                <c:pt idx="203">
                  <c:v>0.9949621473640935</c:v>
                </c:pt>
                <c:pt idx="204">
                  <c:v>0.99510474518309899</c:v>
                </c:pt>
                <c:pt idx="205">
                  <c:v>0.9948524663242535</c:v>
                </c:pt>
                <c:pt idx="206">
                  <c:v>0.99524735709804801</c:v>
                </c:pt>
                <c:pt idx="207">
                  <c:v>0.99514862427084205</c:v>
                </c:pt>
                <c:pt idx="208">
                  <c:v>0.9949621473640935</c:v>
                </c:pt>
                <c:pt idx="209">
                  <c:v>0.994348040913278</c:v>
                </c:pt>
                <c:pt idx="210">
                  <c:v>0.9948524663242535</c:v>
                </c:pt>
                <c:pt idx="211">
                  <c:v>0.99507183674308086</c:v>
                </c:pt>
                <c:pt idx="212">
                  <c:v>0.99447961314854683</c:v>
                </c:pt>
                <c:pt idx="213">
                  <c:v>0.994808596242995</c:v>
                </c:pt>
                <c:pt idx="214">
                  <c:v>0.99488536976067043</c:v>
                </c:pt>
                <c:pt idx="215">
                  <c:v>0.99488536976067043</c:v>
                </c:pt>
                <c:pt idx="216">
                  <c:v>0.99468796039762031</c:v>
                </c:pt>
                <c:pt idx="217">
                  <c:v>0.99492924217659084</c:v>
                </c:pt>
                <c:pt idx="218">
                  <c:v>0.99492924217659084</c:v>
                </c:pt>
                <c:pt idx="219">
                  <c:v>0.99473182681063199</c:v>
                </c:pt>
                <c:pt idx="220">
                  <c:v>0.99461119738415504</c:v>
                </c:pt>
                <c:pt idx="221">
                  <c:v>0.9949621473640935</c:v>
                </c:pt>
                <c:pt idx="222">
                  <c:v>0.9941945551363095</c:v>
                </c:pt>
                <c:pt idx="223">
                  <c:v>0.99492924217659084</c:v>
                </c:pt>
                <c:pt idx="224">
                  <c:v>0.994808596242995</c:v>
                </c:pt>
                <c:pt idx="225">
                  <c:v>0.99531318273689418</c:v>
                </c:pt>
                <c:pt idx="226">
                  <c:v>0.99500602211491951</c:v>
                </c:pt>
                <c:pt idx="227">
                  <c:v>0.99477569455748083</c:v>
                </c:pt>
                <c:pt idx="228">
                  <c:v>0.99465506146314553</c:v>
                </c:pt>
                <c:pt idx="229">
                  <c:v>0.99477569455748083</c:v>
                </c:pt>
                <c:pt idx="230">
                  <c:v>0.99468796039762031</c:v>
                </c:pt>
                <c:pt idx="231">
                  <c:v>0.99473182681063199</c:v>
                </c:pt>
                <c:pt idx="232">
                  <c:v>0.994567334638779</c:v>
                </c:pt>
                <c:pt idx="233">
                  <c:v>0.99473182681063199</c:v>
                </c:pt>
                <c:pt idx="234">
                  <c:v>0.99488536976067043</c:v>
                </c:pt>
                <c:pt idx="235">
                  <c:v>0.99488536976067043</c:v>
                </c:pt>
                <c:pt idx="236">
                  <c:v>0.994808596242995</c:v>
                </c:pt>
                <c:pt idx="237">
                  <c:v>0.994808596242995</c:v>
                </c:pt>
                <c:pt idx="238">
                  <c:v>0.9949621473640935</c:v>
                </c:pt>
                <c:pt idx="239">
                  <c:v>0.99477569455748083</c:v>
                </c:pt>
                <c:pt idx="240">
                  <c:v>0.99452347322693557</c:v>
                </c:pt>
                <c:pt idx="241">
                  <c:v>0.99488536976067043</c:v>
                </c:pt>
                <c:pt idx="242">
                  <c:v>0.99489633773957453</c:v>
                </c:pt>
                <c:pt idx="243">
                  <c:v>0.99492924217659084</c:v>
                </c:pt>
                <c:pt idx="244">
                  <c:v>0.99439189699179853</c:v>
                </c:pt>
                <c:pt idx="245">
                  <c:v>0.99507183674308086</c:v>
                </c:pt>
                <c:pt idx="246">
                  <c:v>0.99468796039762031</c:v>
                </c:pt>
                <c:pt idx="247">
                  <c:v>0.9948524663242535</c:v>
                </c:pt>
                <c:pt idx="248">
                  <c:v>0.99473182681063199</c:v>
                </c:pt>
                <c:pt idx="249">
                  <c:v>0.994052047248836</c:v>
                </c:pt>
                <c:pt idx="250">
                  <c:v>0.99473182681063199</c:v>
                </c:pt>
                <c:pt idx="251">
                  <c:v>0.99492924217659084</c:v>
                </c:pt>
                <c:pt idx="252">
                  <c:v>0.99443575440352705</c:v>
                </c:pt>
                <c:pt idx="253">
                  <c:v>0.994808596242995</c:v>
                </c:pt>
                <c:pt idx="254">
                  <c:v>0.99469892687583095</c:v>
                </c:pt>
                <c:pt idx="255">
                  <c:v>0.99469892687583095</c:v>
                </c:pt>
                <c:pt idx="256">
                  <c:v>0.99468796039762031</c:v>
                </c:pt>
                <c:pt idx="257">
                  <c:v>0.99488536976067043</c:v>
                </c:pt>
                <c:pt idx="258">
                  <c:v>0.99461119738415504</c:v>
                </c:pt>
                <c:pt idx="259">
                  <c:v>0.99500602211491951</c:v>
                </c:pt>
                <c:pt idx="260">
                  <c:v>0.99488536976067043</c:v>
                </c:pt>
                <c:pt idx="261">
                  <c:v>0.994567334638779</c:v>
                </c:pt>
                <c:pt idx="262">
                  <c:v>0.9948524663242535</c:v>
                </c:pt>
                <c:pt idx="263">
                  <c:v>0.99507183674308086</c:v>
                </c:pt>
                <c:pt idx="264">
                  <c:v>0.99503892905369851</c:v>
                </c:pt>
                <c:pt idx="265">
                  <c:v>0.99500602211491951</c:v>
                </c:pt>
                <c:pt idx="266">
                  <c:v>0.99507183674308086</c:v>
                </c:pt>
                <c:pt idx="267">
                  <c:v>0.9949621473640935</c:v>
                </c:pt>
                <c:pt idx="268">
                  <c:v>0.99492924217659084</c:v>
                </c:pt>
                <c:pt idx="269">
                  <c:v>0.9948524663242535</c:v>
                </c:pt>
                <c:pt idx="270">
                  <c:v>0.99488536976067043</c:v>
                </c:pt>
                <c:pt idx="271">
                  <c:v>0.99477569455748083</c:v>
                </c:pt>
                <c:pt idx="272">
                  <c:v>0.99447961314854683</c:v>
                </c:pt>
                <c:pt idx="273">
                  <c:v>0.99492924217659084</c:v>
                </c:pt>
                <c:pt idx="274">
                  <c:v>0.99510474518309899</c:v>
                </c:pt>
                <c:pt idx="275">
                  <c:v>0.99439189699179853</c:v>
                </c:pt>
                <c:pt idx="276">
                  <c:v>0.99510474518309899</c:v>
                </c:pt>
                <c:pt idx="277">
                  <c:v>0.99514862427084205</c:v>
                </c:pt>
                <c:pt idx="278">
                  <c:v>0.99452347322693557</c:v>
                </c:pt>
                <c:pt idx="279">
                  <c:v>0.99461119738415504</c:v>
                </c:pt>
                <c:pt idx="280">
                  <c:v>0.99503892905369851</c:v>
                </c:pt>
                <c:pt idx="281">
                  <c:v>0.99500602211491951</c:v>
                </c:pt>
                <c:pt idx="282">
                  <c:v>0.99500602211491951</c:v>
                </c:pt>
                <c:pt idx="283">
                  <c:v>0.9948524663242535</c:v>
                </c:pt>
                <c:pt idx="284">
                  <c:v>0.99473182681063199</c:v>
                </c:pt>
                <c:pt idx="285">
                  <c:v>0.9948524663242535</c:v>
                </c:pt>
                <c:pt idx="286">
                  <c:v>0.9949621473640935</c:v>
                </c:pt>
                <c:pt idx="287">
                  <c:v>0.99503892905369851</c:v>
                </c:pt>
                <c:pt idx="288">
                  <c:v>0.994567334638779</c:v>
                </c:pt>
                <c:pt idx="289">
                  <c:v>0.99488536976067043</c:v>
                </c:pt>
                <c:pt idx="290">
                  <c:v>0.99492924217659084</c:v>
                </c:pt>
                <c:pt idx="291">
                  <c:v>0.99503892905369851</c:v>
                </c:pt>
                <c:pt idx="292">
                  <c:v>0.99365748347195959</c:v>
                </c:pt>
                <c:pt idx="293">
                  <c:v>0.994567334638779</c:v>
                </c:pt>
                <c:pt idx="294">
                  <c:v>0.99473182681063199</c:v>
                </c:pt>
                <c:pt idx="295">
                  <c:v>0.99477569455748083</c:v>
                </c:pt>
                <c:pt idx="296">
                  <c:v>0.9948524663242535</c:v>
                </c:pt>
                <c:pt idx="297">
                  <c:v>0.99488536976067043</c:v>
                </c:pt>
                <c:pt idx="298">
                  <c:v>0.99510474518309899</c:v>
                </c:pt>
                <c:pt idx="299">
                  <c:v>0.99488536976067043</c:v>
                </c:pt>
                <c:pt idx="300">
                  <c:v>0.99500602211491951</c:v>
                </c:pt>
                <c:pt idx="301">
                  <c:v>0.99433707710195118</c:v>
                </c:pt>
                <c:pt idx="302">
                  <c:v>0.994808596242995</c:v>
                </c:pt>
                <c:pt idx="303">
                  <c:v>0.99488536976067043</c:v>
                </c:pt>
                <c:pt idx="304">
                  <c:v>0.99360269148091396</c:v>
                </c:pt>
                <c:pt idx="305">
                  <c:v>0.99443575440352705</c:v>
                </c:pt>
                <c:pt idx="306">
                  <c:v>0.99477569455748083</c:v>
                </c:pt>
                <c:pt idx="307">
                  <c:v>0.99473182681063199</c:v>
                </c:pt>
                <c:pt idx="308">
                  <c:v>0.9949621473640935</c:v>
                </c:pt>
                <c:pt idx="309">
                  <c:v>0.994808596242995</c:v>
                </c:pt>
                <c:pt idx="310">
                  <c:v>0.99514862427084205</c:v>
                </c:pt>
                <c:pt idx="311">
                  <c:v>0.99510474518309899</c:v>
                </c:pt>
                <c:pt idx="312">
                  <c:v>0.9949621473640935</c:v>
                </c:pt>
                <c:pt idx="313">
                  <c:v>0.99469892687583095</c:v>
                </c:pt>
                <c:pt idx="314">
                  <c:v>0.99439189699179853</c:v>
                </c:pt>
                <c:pt idx="315">
                  <c:v>0.99510474518309899</c:v>
                </c:pt>
                <c:pt idx="316">
                  <c:v>0.99465506146314553</c:v>
                </c:pt>
                <c:pt idx="317">
                  <c:v>0.99477569455748083</c:v>
                </c:pt>
                <c:pt idx="318">
                  <c:v>0.9948524663242535</c:v>
                </c:pt>
                <c:pt idx="319">
                  <c:v>0.99452347322693557</c:v>
                </c:pt>
                <c:pt idx="320">
                  <c:v>0.9949621473640935</c:v>
                </c:pt>
                <c:pt idx="321">
                  <c:v>0.99500602211491951</c:v>
                </c:pt>
                <c:pt idx="322">
                  <c:v>0.99468796039762031</c:v>
                </c:pt>
                <c:pt idx="323">
                  <c:v>0.99492924217659084</c:v>
                </c:pt>
                <c:pt idx="324">
                  <c:v>0.99443575440352705</c:v>
                </c:pt>
                <c:pt idx="325">
                  <c:v>0.99465506146314553</c:v>
                </c:pt>
                <c:pt idx="326">
                  <c:v>0.99492924217659084</c:v>
                </c:pt>
                <c:pt idx="327">
                  <c:v>0.99447961314854683</c:v>
                </c:pt>
                <c:pt idx="328">
                  <c:v>0.99514862427084205</c:v>
                </c:pt>
                <c:pt idx="329">
                  <c:v>0.99481956363824597</c:v>
                </c:pt>
                <c:pt idx="330">
                  <c:v>0.99488536976067043</c:v>
                </c:pt>
                <c:pt idx="331">
                  <c:v>0.994808596242995</c:v>
                </c:pt>
                <c:pt idx="332">
                  <c:v>0.994808596242995</c:v>
                </c:pt>
                <c:pt idx="333">
                  <c:v>0.99461119738415504</c:v>
                </c:pt>
                <c:pt idx="334">
                  <c:v>0.99424936961073396</c:v>
                </c:pt>
                <c:pt idx="335">
                  <c:v>0.99510474518309899</c:v>
                </c:pt>
                <c:pt idx="336">
                  <c:v>0.99473182681063199</c:v>
                </c:pt>
                <c:pt idx="337">
                  <c:v>0.99468796039762031</c:v>
                </c:pt>
                <c:pt idx="338">
                  <c:v>0.99477569455748083</c:v>
                </c:pt>
                <c:pt idx="339">
                  <c:v>0.99500602211491951</c:v>
                </c:pt>
                <c:pt idx="340">
                  <c:v>0.99452347322693557</c:v>
                </c:pt>
                <c:pt idx="341">
                  <c:v>0.99477569455748083</c:v>
                </c:pt>
                <c:pt idx="342">
                  <c:v>0.99468796039762031</c:v>
                </c:pt>
                <c:pt idx="343">
                  <c:v>0.99488536976067043</c:v>
                </c:pt>
                <c:pt idx="344">
                  <c:v>0.99500602211491951</c:v>
                </c:pt>
                <c:pt idx="345">
                  <c:v>0.99500602211491951</c:v>
                </c:pt>
                <c:pt idx="346">
                  <c:v>0.99468796039762031</c:v>
                </c:pt>
                <c:pt idx="347">
                  <c:v>0.99461119738415504</c:v>
                </c:pt>
                <c:pt idx="348">
                  <c:v>0.9948524663242535</c:v>
                </c:pt>
                <c:pt idx="349">
                  <c:v>0.994808596242995</c:v>
                </c:pt>
                <c:pt idx="350">
                  <c:v>0.99507183674308086</c:v>
                </c:pt>
                <c:pt idx="351">
                  <c:v>0.99447961314854683</c:v>
                </c:pt>
                <c:pt idx="352">
                  <c:v>0.99465506146314553</c:v>
                </c:pt>
                <c:pt idx="353">
                  <c:v>0.994808596242995</c:v>
                </c:pt>
                <c:pt idx="354">
                  <c:v>0.99510474518309899</c:v>
                </c:pt>
                <c:pt idx="355">
                  <c:v>0.99477569455748083</c:v>
                </c:pt>
                <c:pt idx="356">
                  <c:v>0.99503892905369851</c:v>
                </c:pt>
                <c:pt idx="357">
                  <c:v>0.99468796039762031</c:v>
                </c:pt>
                <c:pt idx="358">
                  <c:v>0.99439189699179853</c:v>
                </c:pt>
                <c:pt idx="359">
                  <c:v>0.99452347322693557</c:v>
                </c:pt>
                <c:pt idx="360">
                  <c:v>0.99524735709804801</c:v>
                </c:pt>
                <c:pt idx="361">
                  <c:v>0.994567334638779</c:v>
                </c:pt>
                <c:pt idx="362">
                  <c:v>0.9949621473640935</c:v>
                </c:pt>
                <c:pt idx="363">
                  <c:v>0.99528026954204318</c:v>
                </c:pt>
                <c:pt idx="364">
                  <c:v>0.99507183674308086</c:v>
                </c:pt>
                <c:pt idx="365">
                  <c:v>0.99473182681063199</c:v>
                </c:pt>
                <c:pt idx="366">
                  <c:v>0.994808596242995</c:v>
                </c:pt>
                <c:pt idx="367">
                  <c:v>0.99503892905369851</c:v>
                </c:pt>
                <c:pt idx="368">
                  <c:v>0.994808596242995</c:v>
                </c:pt>
                <c:pt idx="369">
                  <c:v>0.99500602211491951</c:v>
                </c:pt>
                <c:pt idx="370">
                  <c:v>0.99452347322693557</c:v>
                </c:pt>
                <c:pt idx="371">
                  <c:v>0.99443575440352705</c:v>
                </c:pt>
                <c:pt idx="372">
                  <c:v>0.99443575440352705</c:v>
                </c:pt>
                <c:pt idx="373">
                  <c:v>0.99503892905369851</c:v>
                </c:pt>
                <c:pt idx="374">
                  <c:v>0.99492924217659084</c:v>
                </c:pt>
                <c:pt idx="375">
                  <c:v>0.994808596242995</c:v>
                </c:pt>
                <c:pt idx="376">
                  <c:v>0.99503892905369851</c:v>
                </c:pt>
                <c:pt idx="377">
                  <c:v>0.9948524663242535</c:v>
                </c:pt>
                <c:pt idx="378">
                  <c:v>0.99507183674308086</c:v>
                </c:pt>
                <c:pt idx="379">
                  <c:v>0.9948524663242535</c:v>
                </c:pt>
                <c:pt idx="380">
                  <c:v>0.99473182681063199</c:v>
                </c:pt>
                <c:pt idx="381">
                  <c:v>0.99452347322693557</c:v>
                </c:pt>
                <c:pt idx="382">
                  <c:v>0.99488536976067043</c:v>
                </c:pt>
                <c:pt idx="383">
                  <c:v>0.994567334638779</c:v>
                </c:pt>
                <c:pt idx="384">
                  <c:v>0.99503892905369851</c:v>
                </c:pt>
                <c:pt idx="385">
                  <c:v>0.99477569455748083</c:v>
                </c:pt>
                <c:pt idx="386">
                  <c:v>0.99473182681063199</c:v>
                </c:pt>
                <c:pt idx="387">
                  <c:v>0.99492924217659084</c:v>
                </c:pt>
                <c:pt idx="388">
                  <c:v>0.99473182681063199</c:v>
                </c:pt>
                <c:pt idx="389">
                  <c:v>0.9948524663242535</c:v>
                </c:pt>
                <c:pt idx="390">
                  <c:v>0.9949621473640935</c:v>
                </c:pt>
                <c:pt idx="391">
                  <c:v>0.9948524663242535</c:v>
                </c:pt>
                <c:pt idx="392">
                  <c:v>0.99473182681063199</c:v>
                </c:pt>
                <c:pt idx="393">
                  <c:v>0.99507183674308086</c:v>
                </c:pt>
                <c:pt idx="394">
                  <c:v>0.99503892905369851</c:v>
                </c:pt>
                <c:pt idx="395">
                  <c:v>0.99477569455748083</c:v>
                </c:pt>
                <c:pt idx="396">
                  <c:v>0.99473182681063199</c:v>
                </c:pt>
                <c:pt idx="397">
                  <c:v>0.99473182681063199</c:v>
                </c:pt>
                <c:pt idx="398">
                  <c:v>0.99468796039762031</c:v>
                </c:pt>
                <c:pt idx="399">
                  <c:v>0.99510474518309899</c:v>
                </c:pt>
                <c:pt idx="400">
                  <c:v>0.9949621473640935</c:v>
                </c:pt>
                <c:pt idx="401">
                  <c:v>0.99447961314854683</c:v>
                </c:pt>
                <c:pt idx="402">
                  <c:v>0.99518153446248103</c:v>
                </c:pt>
                <c:pt idx="403">
                  <c:v>0.99503892905369851</c:v>
                </c:pt>
                <c:pt idx="404">
                  <c:v>0.99433707710195118</c:v>
                </c:pt>
                <c:pt idx="405">
                  <c:v>0.99452347322693557</c:v>
                </c:pt>
                <c:pt idx="406">
                  <c:v>0.99500602211491951</c:v>
                </c:pt>
                <c:pt idx="407">
                  <c:v>0.99468796039762031</c:v>
                </c:pt>
                <c:pt idx="408">
                  <c:v>0.99477569455748083</c:v>
                </c:pt>
                <c:pt idx="409">
                  <c:v>0.99477569455748083</c:v>
                </c:pt>
                <c:pt idx="410">
                  <c:v>0.99399724027091996</c:v>
                </c:pt>
                <c:pt idx="411">
                  <c:v>0.99465506146314553</c:v>
                </c:pt>
                <c:pt idx="412">
                  <c:v>0.99439189699179853</c:v>
                </c:pt>
                <c:pt idx="413">
                  <c:v>0.99500602211491951</c:v>
                </c:pt>
                <c:pt idx="414">
                  <c:v>0.99488536976067043</c:v>
                </c:pt>
                <c:pt idx="415">
                  <c:v>0.99492924217659084</c:v>
                </c:pt>
                <c:pt idx="416">
                  <c:v>0.99473182681063199</c:v>
                </c:pt>
                <c:pt idx="417">
                  <c:v>0.99429322268983056</c:v>
                </c:pt>
                <c:pt idx="418">
                  <c:v>0.99488536976067043</c:v>
                </c:pt>
                <c:pt idx="419">
                  <c:v>0.99468796039762031</c:v>
                </c:pt>
                <c:pt idx="420">
                  <c:v>0.99488536976067043</c:v>
                </c:pt>
                <c:pt idx="421">
                  <c:v>0.99468796039762031</c:v>
                </c:pt>
                <c:pt idx="422">
                  <c:v>0.99473182681063199</c:v>
                </c:pt>
                <c:pt idx="423">
                  <c:v>0.99473182681063199</c:v>
                </c:pt>
                <c:pt idx="424">
                  <c:v>0.99452347322693557</c:v>
                </c:pt>
                <c:pt idx="425">
                  <c:v>0.99468796039762031</c:v>
                </c:pt>
                <c:pt idx="426">
                  <c:v>0.99465506146314553</c:v>
                </c:pt>
                <c:pt idx="427">
                  <c:v>0.99507183674308086</c:v>
                </c:pt>
                <c:pt idx="428">
                  <c:v>0.99492924217659084</c:v>
                </c:pt>
                <c:pt idx="429">
                  <c:v>0.99465506146314553</c:v>
                </c:pt>
                <c:pt idx="430">
                  <c:v>0.99433707710195118</c:v>
                </c:pt>
                <c:pt idx="431">
                  <c:v>0.99468796039762031</c:v>
                </c:pt>
                <c:pt idx="432">
                  <c:v>0.99492924217659084</c:v>
                </c:pt>
                <c:pt idx="433">
                  <c:v>0.99518153446248103</c:v>
                </c:pt>
                <c:pt idx="434">
                  <c:v>0.99500602211491951</c:v>
                </c:pt>
                <c:pt idx="435">
                  <c:v>0.99477569455748083</c:v>
                </c:pt>
                <c:pt idx="436">
                  <c:v>0.9949621473640935</c:v>
                </c:pt>
                <c:pt idx="437">
                  <c:v>0.99468796039762031</c:v>
                </c:pt>
                <c:pt idx="438">
                  <c:v>0.99477569455748083</c:v>
                </c:pt>
                <c:pt idx="439">
                  <c:v>0.99465506146314553</c:v>
                </c:pt>
                <c:pt idx="440">
                  <c:v>0.99510474518309899</c:v>
                </c:pt>
                <c:pt idx="441">
                  <c:v>0.99452347322693557</c:v>
                </c:pt>
                <c:pt idx="442">
                  <c:v>0.99477569455748083</c:v>
                </c:pt>
                <c:pt idx="443">
                  <c:v>0.99477569455748083</c:v>
                </c:pt>
                <c:pt idx="444">
                  <c:v>0.99461119738415504</c:v>
                </c:pt>
                <c:pt idx="445">
                  <c:v>0.99443575440352705</c:v>
                </c:pt>
                <c:pt idx="446">
                  <c:v>0.9948524663242535</c:v>
                </c:pt>
                <c:pt idx="447">
                  <c:v>0.99488536976067043</c:v>
                </c:pt>
                <c:pt idx="448">
                  <c:v>0.994567334638779</c:v>
                </c:pt>
                <c:pt idx="449">
                  <c:v>0.99452347322693557</c:v>
                </c:pt>
                <c:pt idx="450">
                  <c:v>0.9948524663242535</c:v>
                </c:pt>
                <c:pt idx="451">
                  <c:v>0.99488536976067043</c:v>
                </c:pt>
                <c:pt idx="452">
                  <c:v>0.99477569455748083</c:v>
                </c:pt>
                <c:pt idx="453">
                  <c:v>0.99429322268983056</c:v>
                </c:pt>
                <c:pt idx="454">
                  <c:v>0.99468796039762031</c:v>
                </c:pt>
                <c:pt idx="455">
                  <c:v>0.99500602211491951</c:v>
                </c:pt>
                <c:pt idx="456">
                  <c:v>0.99492924217659084</c:v>
                </c:pt>
                <c:pt idx="457">
                  <c:v>0.99514862427084205</c:v>
                </c:pt>
                <c:pt idx="458">
                  <c:v>0.99468796039762031</c:v>
                </c:pt>
                <c:pt idx="459">
                  <c:v>0.99439189699179853</c:v>
                </c:pt>
                <c:pt idx="460">
                  <c:v>0.99429322268983056</c:v>
                </c:pt>
                <c:pt idx="461">
                  <c:v>0.99443575440352705</c:v>
                </c:pt>
                <c:pt idx="462">
                  <c:v>0.99492924217659084</c:v>
                </c:pt>
                <c:pt idx="463">
                  <c:v>0.99473182681063199</c:v>
                </c:pt>
                <c:pt idx="464">
                  <c:v>0.9949621473640935</c:v>
                </c:pt>
                <c:pt idx="465">
                  <c:v>0.99443575440352705</c:v>
                </c:pt>
                <c:pt idx="466">
                  <c:v>0.99439189699179853</c:v>
                </c:pt>
                <c:pt idx="467">
                  <c:v>0.99447961314854683</c:v>
                </c:pt>
                <c:pt idx="468">
                  <c:v>0.99518153446248103</c:v>
                </c:pt>
                <c:pt idx="469">
                  <c:v>0.99465506146314553</c:v>
                </c:pt>
                <c:pt idx="470">
                  <c:v>0.99439189699179853</c:v>
                </c:pt>
                <c:pt idx="471">
                  <c:v>0.99507183674308086</c:v>
                </c:pt>
                <c:pt idx="472">
                  <c:v>0.99465506146314553</c:v>
                </c:pt>
                <c:pt idx="473">
                  <c:v>0.9954009549275995</c:v>
                </c:pt>
                <c:pt idx="474">
                  <c:v>0.9949621473640935</c:v>
                </c:pt>
                <c:pt idx="475">
                  <c:v>0.99507183674308086</c:v>
                </c:pt>
                <c:pt idx="476">
                  <c:v>0.994808596242995</c:v>
                </c:pt>
                <c:pt idx="477">
                  <c:v>0.99500602211491951</c:v>
                </c:pt>
                <c:pt idx="478">
                  <c:v>0.9949621473640935</c:v>
                </c:pt>
                <c:pt idx="479">
                  <c:v>0.99477569455748083</c:v>
                </c:pt>
                <c:pt idx="480">
                  <c:v>0.99468796039762031</c:v>
                </c:pt>
                <c:pt idx="481">
                  <c:v>0.9949621473640935</c:v>
                </c:pt>
                <c:pt idx="482">
                  <c:v>0.99500602211491951</c:v>
                </c:pt>
                <c:pt idx="483">
                  <c:v>0.99439189699179853</c:v>
                </c:pt>
                <c:pt idx="484">
                  <c:v>0.99503892905369851</c:v>
                </c:pt>
                <c:pt idx="485">
                  <c:v>0.99468796039762031</c:v>
                </c:pt>
                <c:pt idx="486">
                  <c:v>0.99473182681063199</c:v>
                </c:pt>
                <c:pt idx="487">
                  <c:v>0.99500602211491951</c:v>
                </c:pt>
                <c:pt idx="488">
                  <c:v>0.9949621473640935</c:v>
                </c:pt>
                <c:pt idx="489">
                  <c:v>0.9948524663242535</c:v>
                </c:pt>
                <c:pt idx="490">
                  <c:v>0.99468796039762031</c:v>
                </c:pt>
                <c:pt idx="491">
                  <c:v>0.99514862427084205</c:v>
                </c:pt>
                <c:pt idx="492">
                  <c:v>0.99477569455748083</c:v>
                </c:pt>
                <c:pt idx="493">
                  <c:v>0.99468796039762031</c:v>
                </c:pt>
                <c:pt idx="494">
                  <c:v>0.994052047248836</c:v>
                </c:pt>
                <c:pt idx="495">
                  <c:v>0.99500602211491951</c:v>
                </c:pt>
                <c:pt idx="496">
                  <c:v>0.99500602211491951</c:v>
                </c:pt>
                <c:pt idx="497">
                  <c:v>0.99468796039762031</c:v>
                </c:pt>
                <c:pt idx="498">
                  <c:v>0.99500602211491951</c:v>
                </c:pt>
                <c:pt idx="499">
                  <c:v>0.99447961314854683</c:v>
                </c:pt>
                <c:pt idx="500">
                  <c:v>0.99514862427084205</c:v>
                </c:pt>
                <c:pt idx="501">
                  <c:v>0.99500602211491951</c:v>
                </c:pt>
                <c:pt idx="502">
                  <c:v>0.994567334638779</c:v>
                </c:pt>
                <c:pt idx="503">
                  <c:v>0.99465506146314553</c:v>
                </c:pt>
                <c:pt idx="504">
                  <c:v>0.99507183674308086</c:v>
                </c:pt>
                <c:pt idx="505">
                  <c:v>0.99465506146314553</c:v>
                </c:pt>
                <c:pt idx="506">
                  <c:v>0.994808596242995</c:v>
                </c:pt>
                <c:pt idx="507">
                  <c:v>0.99461119738415504</c:v>
                </c:pt>
                <c:pt idx="508">
                  <c:v>0.99507183674308086</c:v>
                </c:pt>
                <c:pt idx="509">
                  <c:v>0.994567334638779</c:v>
                </c:pt>
                <c:pt idx="510">
                  <c:v>0.9949621473640935</c:v>
                </c:pt>
                <c:pt idx="511">
                  <c:v>0.99492924217659084</c:v>
                </c:pt>
                <c:pt idx="512">
                  <c:v>0.99439189699179853</c:v>
                </c:pt>
                <c:pt idx="513">
                  <c:v>0.99473182681063199</c:v>
                </c:pt>
                <c:pt idx="514">
                  <c:v>0.99488536976067043</c:v>
                </c:pt>
                <c:pt idx="515">
                  <c:v>0.99420551786458455</c:v>
                </c:pt>
                <c:pt idx="516">
                  <c:v>0.994808596242995</c:v>
                </c:pt>
                <c:pt idx="517">
                  <c:v>0.994567334638779</c:v>
                </c:pt>
                <c:pt idx="518">
                  <c:v>0.99507183674308086</c:v>
                </c:pt>
                <c:pt idx="519">
                  <c:v>0.99521444540487203</c:v>
                </c:pt>
                <c:pt idx="520">
                  <c:v>0.99503892905369851</c:v>
                </c:pt>
                <c:pt idx="521">
                  <c:v>0.99489633773957453</c:v>
                </c:pt>
                <c:pt idx="522">
                  <c:v>0.99468796039762031</c:v>
                </c:pt>
                <c:pt idx="523">
                  <c:v>0.994567334638779</c:v>
                </c:pt>
                <c:pt idx="524">
                  <c:v>0.994808596242995</c:v>
                </c:pt>
                <c:pt idx="525">
                  <c:v>0.99301107053719895</c:v>
                </c:pt>
                <c:pt idx="526">
                  <c:v>0.99231020417922344</c:v>
                </c:pt>
                <c:pt idx="527">
                  <c:v>0.99415070505622716</c:v>
                </c:pt>
                <c:pt idx="528">
                  <c:v>0.99341641427525018</c:v>
                </c:pt>
                <c:pt idx="529">
                  <c:v>0.99286867949937752</c:v>
                </c:pt>
                <c:pt idx="530">
                  <c:v>0.99461119738415504</c:v>
                </c:pt>
                <c:pt idx="531">
                  <c:v>0.99443575440352705</c:v>
                </c:pt>
                <c:pt idx="532">
                  <c:v>0.994052047248836</c:v>
                </c:pt>
                <c:pt idx="533">
                  <c:v>0.99500602211491951</c:v>
                </c:pt>
                <c:pt idx="534">
                  <c:v>0.99377803317767455</c:v>
                </c:pt>
                <c:pt idx="535">
                  <c:v>0.994808596242995</c:v>
                </c:pt>
                <c:pt idx="536">
                  <c:v>0.99468796039762031</c:v>
                </c:pt>
                <c:pt idx="537">
                  <c:v>0.99477569455748083</c:v>
                </c:pt>
                <c:pt idx="538">
                  <c:v>0.99461119738415504</c:v>
                </c:pt>
                <c:pt idx="539">
                  <c:v>0.99492924217659084</c:v>
                </c:pt>
                <c:pt idx="540">
                  <c:v>0.99461119738415504</c:v>
                </c:pt>
                <c:pt idx="541">
                  <c:v>0.99500602211491951</c:v>
                </c:pt>
                <c:pt idx="542">
                  <c:v>0.99503892905369851</c:v>
                </c:pt>
                <c:pt idx="543">
                  <c:v>0.99488536976067043</c:v>
                </c:pt>
                <c:pt idx="544">
                  <c:v>0.99488536976067043</c:v>
                </c:pt>
                <c:pt idx="545">
                  <c:v>0.994567334638779</c:v>
                </c:pt>
                <c:pt idx="546">
                  <c:v>0.99507183674308086</c:v>
                </c:pt>
                <c:pt idx="547">
                  <c:v>0.994808596242995</c:v>
                </c:pt>
                <c:pt idx="548">
                  <c:v>0.99510474518309899</c:v>
                </c:pt>
                <c:pt idx="549">
                  <c:v>0.99473182681063199</c:v>
                </c:pt>
                <c:pt idx="550">
                  <c:v>0.994567334638779</c:v>
                </c:pt>
                <c:pt idx="551">
                  <c:v>0.994808596242995</c:v>
                </c:pt>
                <c:pt idx="552">
                  <c:v>0.99439189699179853</c:v>
                </c:pt>
                <c:pt idx="553">
                  <c:v>0.99492924217659084</c:v>
                </c:pt>
                <c:pt idx="554">
                  <c:v>0.99510474518309899</c:v>
                </c:pt>
                <c:pt idx="555">
                  <c:v>0.99492924217659084</c:v>
                </c:pt>
                <c:pt idx="556">
                  <c:v>0.99388763256093005</c:v>
                </c:pt>
                <c:pt idx="557">
                  <c:v>0.994808596242995</c:v>
                </c:pt>
                <c:pt idx="558">
                  <c:v>0.99461119738415504</c:v>
                </c:pt>
                <c:pt idx="559">
                  <c:v>0.994567334638779</c:v>
                </c:pt>
                <c:pt idx="560">
                  <c:v>0.994348040913278</c:v>
                </c:pt>
                <c:pt idx="561">
                  <c:v>0.99452347322693557</c:v>
                </c:pt>
                <c:pt idx="562">
                  <c:v>0.99514862427084205</c:v>
                </c:pt>
                <c:pt idx="563">
                  <c:v>0.99507183674308086</c:v>
                </c:pt>
                <c:pt idx="564">
                  <c:v>0.99500602211491951</c:v>
                </c:pt>
                <c:pt idx="565">
                  <c:v>0.99521444540487203</c:v>
                </c:pt>
                <c:pt idx="566">
                  <c:v>0.99507183674308086</c:v>
                </c:pt>
                <c:pt idx="567">
                  <c:v>0.99477569455748083</c:v>
                </c:pt>
                <c:pt idx="568">
                  <c:v>0.99518153446248103</c:v>
                </c:pt>
                <c:pt idx="569">
                  <c:v>0.9948524663242535</c:v>
                </c:pt>
                <c:pt idx="570">
                  <c:v>0.99468796039762031</c:v>
                </c:pt>
                <c:pt idx="571">
                  <c:v>0.99481956363824597</c:v>
                </c:pt>
                <c:pt idx="572">
                  <c:v>0.99488536976067043</c:v>
                </c:pt>
                <c:pt idx="573">
                  <c:v>0.99510474518309899</c:v>
                </c:pt>
                <c:pt idx="574">
                  <c:v>0.99443575440352705</c:v>
                </c:pt>
                <c:pt idx="575">
                  <c:v>0.99514862427084205</c:v>
                </c:pt>
                <c:pt idx="576">
                  <c:v>0.99492924217659084</c:v>
                </c:pt>
                <c:pt idx="577">
                  <c:v>0.99473182681063199</c:v>
                </c:pt>
                <c:pt idx="578">
                  <c:v>0.99452347322693557</c:v>
                </c:pt>
                <c:pt idx="579">
                  <c:v>0.9948524663242535</c:v>
                </c:pt>
                <c:pt idx="580">
                  <c:v>0.9948524663242535</c:v>
                </c:pt>
                <c:pt idx="581">
                  <c:v>0.994808596242995</c:v>
                </c:pt>
                <c:pt idx="582">
                  <c:v>0.99465506146314553</c:v>
                </c:pt>
                <c:pt idx="583">
                  <c:v>0.9948524663242535</c:v>
                </c:pt>
                <c:pt idx="584">
                  <c:v>0.99468796039762031</c:v>
                </c:pt>
                <c:pt idx="585">
                  <c:v>0.99465506146314553</c:v>
                </c:pt>
                <c:pt idx="586">
                  <c:v>0.9949621473640935</c:v>
                </c:pt>
                <c:pt idx="587">
                  <c:v>0.99510474518309899</c:v>
                </c:pt>
                <c:pt idx="588">
                  <c:v>0.99477569455748083</c:v>
                </c:pt>
                <c:pt idx="589">
                  <c:v>0.99477569455748083</c:v>
                </c:pt>
                <c:pt idx="590">
                  <c:v>0.99341641427525018</c:v>
                </c:pt>
                <c:pt idx="591">
                  <c:v>0.99503892905369851</c:v>
                </c:pt>
                <c:pt idx="592">
                  <c:v>0.99503892905369851</c:v>
                </c:pt>
                <c:pt idx="593">
                  <c:v>0.99500602211491951</c:v>
                </c:pt>
                <c:pt idx="594">
                  <c:v>0.99500602211491951</c:v>
                </c:pt>
                <c:pt idx="595">
                  <c:v>0.99510474518309899</c:v>
                </c:pt>
                <c:pt idx="596">
                  <c:v>0.99488536976067043</c:v>
                </c:pt>
                <c:pt idx="597">
                  <c:v>0.99488536976067043</c:v>
                </c:pt>
                <c:pt idx="598">
                  <c:v>0.9949621473640935</c:v>
                </c:pt>
                <c:pt idx="599">
                  <c:v>0.99521444540487203</c:v>
                </c:pt>
                <c:pt idx="600">
                  <c:v>0.99500602211491951</c:v>
                </c:pt>
                <c:pt idx="601">
                  <c:v>0.99477569455748083</c:v>
                </c:pt>
                <c:pt idx="602">
                  <c:v>0.99507183674308086</c:v>
                </c:pt>
                <c:pt idx="603">
                  <c:v>0.99492924217659084</c:v>
                </c:pt>
                <c:pt idx="604">
                  <c:v>0.994567334638779</c:v>
                </c:pt>
                <c:pt idx="605">
                  <c:v>0.99473182681063199</c:v>
                </c:pt>
                <c:pt idx="606">
                  <c:v>0.9948524663242535</c:v>
                </c:pt>
                <c:pt idx="607">
                  <c:v>0.99500602211491951</c:v>
                </c:pt>
                <c:pt idx="608">
                  <c:v>0.99503892905369851</c:v>
                </c:pt>
                <c:pt idx="609">
                  <c:v>0.99477569455748083</c:v>
                </c:pt>
                <c:pt idx="610">
                  <c:v>0.994567334638779</c:v>
                </c:pt>
                <c:pt idx="611">
                  <c:v>0.99477569455748083</c:v>
                </c:pt>
                <c:pt idx="612">
                  <c:v>0.99443575440352705</c:v>
                </c:pt>
                <c:pt idx="613">
                  <c:v>0.99433707710195118</c:v>
                </c:pt>
                <c:pt idx="614">
                  <c:v>0.99514862427084205</c:v>
                </c:pt>
                <c:pt idx="615">
                  <c:v>0.99394243537500404</c:v>
                </c:pt>
                <c:pt idx="616">
                  <c:v>0.99500602211491951</c:v>
                </c:pt>
                <c:pt idx="617">
                  <c:v>0.99433707710195118</c:v>
                </c:pt>
                <c:pt idx="618">
                  <c:v>0.99492924217659084</c:v>
                </c:pt>
                <c:pt idx="619">
                  <c:v>0.99500602211491951</c:v>
                </c:pt>
                <c:pt idx="620">
                  <c:v>0.99521444540487203</c:v>
                </c:pt>
                <c:pt idx="621">
                  <c:v>0.99510474518309899</c:v>
                </c:pt>
                <c:pt idx="622">
                  <c:v>0.99468796039762031</c:v>
                </c:pt>
                <c:pt idx="623">
                  <c:v>0.99500602211491951</c:v>
                </c:pt>
                <c:pt idx="624">
                  <c:v>0.99500602211491951</c:v>
                </c:pt>
                <c:pt idx="625">
                  <c:v>0.99507183674308086</c:v>
                </c:pt>
                <c:pt idx="626">
                  <c:v>0.994567334638779</c:v>
                </c:pt>
                <c:pt idx="627">
                  <c:v>0.99503892905369851</c:v>
                </c:pt>
                <c:pt idx="628">
                  <c:v>0.99510474518309899</c:v>
                </c:pt>
                <c:pt idx="629">
                  <c:v>0.99528026954204318</c:v>
                </c:pt>
                <c:pt idx="630">
                  <c:v>0.99503892905369851</c:v>
                </c:pt>
                <c:pt idx="631">
                  <c:v>0.994808596242995</c:v>
                </c:pt>
                <c:pt idx="632">
                  <c:v>0.9948524663242535</c:v>
                </c:pt>
                <c:pt idx="633">
                  <c:v>0.99424936961073396</c:v>
                </c:pt>
                <c:pt idx="634">
                  <c:v>0.99500602211491951</c:v>
                </c:pt>
                <c:pt idx="635">
                  <c:v>0.99477569455748083</c:v>
                </c:pt>
                <c:pt idx="636">
                  <c:v>0.99443575440352705</c:v>
                </c:pt>
                <c:pt idx="637">
                  <c:v>0.99409589433031453</c:v>
                </c:pt>
                <c:pt idx="638">
                  <c:v>0.99473182681063199</c:v>
                </c:pt>
                <c:pt idx="639">
                  <c:v>0.9949621473640935</c:v>
                </c:pt>
                <c:pt idx="640">
                  <c:v>0.9949621473640935</c:v>
                </c:pt>
                <c:pt idx="641">
                  <c:v>0.99461119738415504</c:v>
                </c:pt>
                <c:pt idx="642">
                  <c:v>0.99521444540487203</c:v>
                </c:pt>
                <c:pt idx="643">
                  <c:v>0.994567334638779</c:v>
                </c:pt>
                <c:pt idx="644">
                  <c:v>0.99503892905369851</c:v>
                </c:pt>
                <c:pt idx="645">
                  <c:v>0.99440286121973831</c:v>
                </c:pt>
                <c:pt idx="646">
                  <c:v>0.9948524663242535</c:v>
                </c:pt>
                <c:pt idx="647">
                  <c:v>0.99524735709804801</c:v>
                </c:pt>
                <c:pt idx="648">
                  <c:v>0.99500602211491951</c:v>
                </c:pt>
                <c:pt idx="649">
                  <c:v>0.99492924217659084</c:v>
                </c:pt>
                <c:pt idx="650">
                  <c:v>0.9949621473640935</c:v>
                </c:pt>
                <c:pt idx="651">
                  <c:v>0.99500602211491951</c:v>
                </c:pt>
                <c:pt idx="652">
                  <c:v>0.99518153446248103</c:v>
                </c:pt>
                <c:pt idx="653">
                  <c:v>0.99492924217659084</c:v>
                </c:pt>
                <c:pt idx="654">
                  <c:v>0.99507183674308086</c:v>
                </c:pt>
                <c:pt idx="655">
                  <c:v>0.9948524663242535</c:v>
                </c:pt>
                <c:pt idx="656">
                  <c:v>0.99488536976067043</c:v>
                </c:pt>
                <c:pt idx="657">
                  <c:v>0.99443575440352705</c:v>
                </c:pt>
                <c:pt idx="658">
                  <c:v>0.99510474518309899</c:v>
                </c:pt>
                <c:pt idx="659">
                  <c:v>0.99500602211491951</c:v>
                </c:pt>
                <c:pt idx="660">
                  <c:v>0.99492924217659084</c:v>
                </c:pt>
                <c:pt idx="661">
                  <c:v>0.99492924217659084</c:v>
                </c:pt>
                <c:pt idx="662">
                  <c:v>0.994567334638779</c:v>
                </c:pt>
                <c:pt idx="663">
                  <c:v>0.9948524663242535</c:v>
                </c:pt>
                <c:pt idx="664">
                  <c:v>0.99489633773957453</c:v>
                </c:pt>
                <c:pt idx="665">
                  <c:v>0.9949621473640935</c:v>
                </c:pt>
                <c:pt idx="666">
                  <c:v>0.9949621473640935</c:v>
                </c:pt>
                <c:pt idx="667">
                  <c:v>0.99521444540487203</c:v>
                </c:pt>
                <c:pt idx="668">
                  <c:v>0.99503892905369851</c:v>
                </c:pt>
                <c:pt idx="669">
                  <c:v>0.99507183674308086</c:v>
                </c:pt>
                <c:pt idx="670">
                  <c:v>0.99477569455748083</c:v>
                </c:pt>
                <c:pt idx="671">
                  <c:v>0.99514862427084205</c:v>
                </c:pt>
                <c:pt idx="672">
                  <c:v>0.9948524663242535</c:v>
                </c:pt>
                <c:pt idx="673">
                  <c:v>0.9948524663242535</c:v>
                </c:pt>
                <c:pt idx="674">
                  <c:v>0.9949621473640935</c:v>
                </c:pt>
                <c:pt idx="675">
                  <c:v>0.9948524663242535</c:v>
                </c:pt>
                <c:pt idx="676">
                  <c:v>0.99473182681063199</c:v>
                </c:pt>
                <c:pt idx="677">
                  <c:v>0.9949621473640935</c:v>
                </c:pt>
                <c:pt idx="678">
                  <c:v>0.99477569455748083</c:v>
                </c:pt>
                <c:pt idx="679">
                  <c:v>0.99492924217659084</c:v>
                </c:pt>
                <c:pt idx="680">
                  <c:v>0.9949621473640935</c:v>
                </c:pt>
                <c:pt idx="681">
                  <c:v>0.99452347322693557</c:v>
                </c:pt>
                <c:pt idx="682">
                  <c:v>0.99336163143881095</c:v>
                </c:pt>
                <c:pt idx="683">
                  <c:v>0.99488536976067043</c:v>
                </c:pt>
                <c:pt idx="684">
                  <c:v>0.99468796039762031</c:v>
                </c:pt>
                <c:pt idx="685">
                  <c:v>0.99447961314854683</c:v>
                </c:pt>
                <c:pt idx="686">
                  <c:v>0.994567334638779</c:v>
                </c:pt>
                <c:pt idx="687">
                  <c:v>0.9948524663242535</c:v>
                </c:pt>
                <c:pt idx="688">
                  <c:v>0.99465506146314553</c:v>
                </c:pt>
                <c:pt idx="689">
                  <c:v>0.9948524663242535</c:v>
                </c:pt>
                <c:pt idx="690">
                  <c:v>0.99488536976067043</c:v>
                </c:pt>
                <c:pt idx="691">
                  <c:v>0.9949621473640935</c:v>
                </c:pt>
                <c:pt idx="692">
                  <c:v>0.99503892905369851</c:v>
                </c:pt>
                <c:pt idx="693">
                  <c:v>0.99452347322693557</c:v>
                </c:pt>
                <c:pt idx="694">
                  <c:v>0.99524735709804801</c:v>
                </c:pt>
                <c:pt idx="695">
                  <c:v>0.99492924217659084</c:v>
                </c:pt>
                <c:pt idx="696">
                  <c:v>0.99473182681063199</c:v>
                </c:pt>
                <c:pt idx="697">
                  <c:v>0.994808596242995</c:v>
                </c:pt>
                <c:pt idx="698">
                  <c:v>0.99477569455748083</c:v>
                </c:pt>
                <c:pt idx="699">
                  <c:v>0.99452347322693557</c:v>
                </c:pt>
                <c:pt idx="700">
                  <c:v>0.99489633773957453</c:v>
                </c:pt>
                <c:pt idx="701">
                  <c:v>0.9948524663242535</c:v>
                </c:pt>
                <c:pt idx="702">
                  <c:v>0.99524735709804801</c:v>
                </c:pt>
                <c:pt idx="703">
                  <c:v>0.99468796039762031</c:v>
                </c:pt>
                <c:pt idx="704">
                  <c:v>0.99465506146314553</c:v>
                </c:pt>
                <c:pt idx="705">
                  <c:v>0.99492924217659084</c:v>
                </c:pt>
                <c:pt idx="706">
                  <c:v>0.9949621473640935</c:v>
                </c:pt>
                <c:pt idx="707">
                  <c:v>0.994567334638779</c:v>
                </c:pt>
                <c:pt idx="708">
                  <c:v>0.99415070505622716</c:v>
                </c:pt>
                <c:pt idx="709">
                  <c:v>0.99468796039762031</c:v>
                </c:pt>
                <c:pt idx="710">
                  <c:v>0.99461119738415504</c:v>
                </c:pt>
                <c:pt idx="711">
                  <c:v>0.994808596242995</c:v>
                </c:pt>
                <c:pt idx="712">
                  <c:v>0.99488536976067043</c:v>
                </c:pt>
                <c:pt idx="713">
                  <c:v>0.99507183674308086</c:v>
                </c:pt>
                <c:pt idx="714">
                  <c:v>0.99514862427084205</c:v>
                </c:pt>
                <c:pt idx="715">
                  <c:v>0.9949621473640935</c:v>
                </c:pt>
                <c:pt idx="716">
                  <c:v>0.99531318273689418</c:v>
                </c:pt>
                <c:pt idx="717">
                  <c:v>0.99514862427084205</c:v>
                </c:pt>
                <c:pt idx="718">
                  <c:v>0.994808596242995</c:v>
                </c:pt>
                <c:pt idx="719">
                  <c:v>0.994567334638779</c:v>
                </c:pt>
                <c:pt idx="720">
                  <c:v>0.99510474518309899</c:v>
                </c:pt>
                <c:pt idx="721">
                  <c:v>0.99489633773957453</c:v>
                </c:pt>
                <c:pt idx="722">
                  <c:v>0.99514862427084205</c:v>
                </c:pt>
                <c:pt idx="723">
                  <c:v>0.99473182681063199</c:v>
                </c:pt>
                <c:pt idx="724">
                  <c:v>0.99429322268983056</c:v>
                </c:pt>
                <c:pt idx="725">
                  <c:v>0.99443575440352705</c:v>
                </c:pt>
                <c:pt idx="726">
                  <c:v>0.99488536976067043</c:v>
                </c:pt>
                <c:pt idx="727">
                  <c:v>0.99461119738415504</c:v>
                </c:pt>
                <c:pt idx="728">
                  <c:v>0.9948524663242535</c:v>
                </c:pt>
                <c:pt idx="729">
                  <c:v>0.99443575440352705</c:v>
                </c:pt>
                <c:pt idx="730">
                  <c:v>0.99468796039762031</c:v>
                </c:pt>
                <c:pt idx="731">
                  <c:v>0.9948524663242535</c:v>
                </c:pt>
                <c:pt idx="732">
                  <c:v>0.994808596242995</c:v>
                </c:pt>
                <c:pt idx="733">
                  <c:v>0.99468796039762031</c:v>
                </c:pt>
                <c:pt idx="734">
                  <c:v>0.99488536976067043</c:v>
                </c:pt>
                <c:pt idx="735">
                  <c:v>0.994808596242995</c:v>
                </c:pt>
                <c:pt idx="736">
                  <c:v>0.99507183674308086</c:v>
                </c:pt>
                <c:pt idx="737">
                  <c:v>0.99510474518309899</c:v>
                </c:pt>
                <c:pt idx="738">
                  <c:v>0.99477569455748083</c:v>
                </c:pt>
                <c:pt idx="739">
                  <c:v>0.99492924217659084</c:v>
                </c:pt>
                <c:pt idx="740">
                  <c:v>0.99488536976067043</c:v>
                </c:pt>
                <c:pt idx="741">
                  <c:v>0.9949621473640935</c:v>
                </c:pt>
                <c:pt idx="742">
                  <c:v>0.99514862427084205</c:v>
                </c:pt>
                <c:pt idx="743">
                  <c:v>0.99500602211491951</c:v>
                </c:pt>
                <c:pt idx="744">
                  <c:v>0.9949621473640935</c:v>
                </c:pt>
                <c:pt idx="745">
                  <c:v>0.99473182681063199</c:v>
                </c:pt>
                <c:pt idx="746">
                  <c:v>0.99477569455748083</c:v>
                </c:pt>
                <c:pt idx="747">
                  <c:v>0.99465506146314553</c:v>
                </c:pt>
                <c:pt idx="748">
                  <c:v>0.99507183674308086</c:v>
                </c:pt>
                <c:pt idx="749">
                  <c:v>0.99507183674308086</c:v>
                </c:pt>
                <c:pt idx="750">
                  <c:v>0.9948524663242535</c:v>
                </c:pt>
                <c:pt idx="751">
                  <c:v>0.99492924217659084</c:v>
                </c:pt>
                <c:pt idx="752">
                  <c:v>0.99492924217659084</c:v>
                </c:pt>
                <c:pt idx="753">
                  <c:v>0.99488536976067043</c:v>
                </c:pt>
                <c:pt idx="754">
                  <c:v>0.9948524663242535</c:v>
                </c:pt>
                <c:pt idx="755">
                  <c:v>0.99500602211491951</c:v>
                </c:pt>
                <c:pt idx="756">
                  <c:v>0.99477569455748083</c:v>
                </c:pt>
                <c:pt idx="757">
                  <c:v>0.99500602211491951</c:v>
                </c:pt>
                <c:pt idx="758">
                  <c:v>0.99447961314854683</c:v>
                </c:pt>
                <c:pt idx="759">
                  <c:v>0.994567334638779</c:v>
                </c:pt>
                <c:pt idx="760">
                  <c:v>0.994808596242995</c:v>
                </c:pt>
                <c:pt idx="761">
                  <c:v>0.99500602211491951</c:v>
                </c:pt>
                <c:pt idx="762">
                  <c:v>0.99468796039762031</c:v>
                </c:pt>
                <c:pt idx="763">
                  <c:v>0.99489633773957453</c:v>
                </c:pt>
                <c:pt idx="764">
                  <c:v>0.99492924217659084</c:v>
                </c:pt>
                <c:pt idx="765">
                  <c:v>0.99468796039762031</c:v>
                </c:pt>
                <c:pt idx="766">
                  <c:v>0.9948524663242535</c:v>
                </c:pt>
                <c:pt idx="767">
                  <c:v>0.99488536976067043</c:v>
                </c:pt>
                <c:pt idx="768">
                  <c:v>0.99477569455748083</c:v>
                </c:pt>
                <c:pt idx="769">
                  <c:v>0.99488536976067043</c:v>
                </c:pt>
                <c:pt idx="770">
                  <c:v>0.99477569455748083</c:v>
                </c:pt>
                <c:pt idx="771">
                  <c:v>0.994808596242995</c:v>
                </c:pt>
                <c:pt idx="772">
                  <c:v>0.99489633773957453</c:v>
                </c:pt>
                <c:pt idx="773">
                  <c:v>0.99465506146314553</c:v>
                </c:pt>
                <c:pt idx="774">
                  <c:v>0.99473182681063199</c:v>
                </c:pt>
                <c:pt idx="775">
                  <c:v>0.99439189699179853</c:v>
                </c:pt>
                <c:pt idx="776">
                  <c:v>0.994567334638779</c:v>
                </c:pt>
                <c:pt idx="777">
                  <c:v>0.994808596242995</c:v>
                </c:pt>
                <c:pt idx="778">
                  <c:v>0.99443575440352705</c:v>
                </c:pt>
                <c:pt idx="779">
                  <c:v>0.994808596242995</c:v>
                </c:pt>
                <c:pt idx="780">
                  <c:v>0.99447961314854683</c:v>
                </c:pt>
                <c:pt idx="781">
                  <c:v>0.99503892905369851</c:v>
                </c:pt>
                <c:pt idx="782">
                  <c:v>0.99433707710195118</c:v>
                </c:pt>
                <c:pt idx="783">
                  <c:v>0.99500602211491951</c:v>
                </c:pt>
                <c:pt idx="784">
                  <c:v>0.99492924217659084</c:v>
                </c:pt>
                <c:pt idx="785">
                  <c:v>0.994808596242995</c:v>
                </c:pt>
                <c:pt idx="786">
                  <c:v>0.99477569455748083</c:v>
                </c:pt>
                <c:pt idx="787">
                  <c:v>0.99461119738415504</c:v>
                </c:pt>
                <c:pt idx="788">
                  <c:v>0.99488536976067043</c:v>
                </c:pt>
                <c:pt idx="789">
                  <c:v>0.99452347322693557</c:v>
                </c:pt>
                <c:pt idx="790">
                  <c:v>0.99465506146314553</c:v>
                </c:pt>
                <c:pt idx="791">
                  <c:v>0.99492924217659084</c:v>
                </c:pt>
                <c:pt idx="792">
                  <c:v>0.99507183674308086</c:v>
                </c:pt>
                <c:pt idx="793">
                  <c:v>0.9948524663242535</c:v>
                </c:pt>
                <c:pt idx="794">
                  <c:v>0.9948524663242535</c:v>
                </c:pt>
                <c:pt idx="795">
                  <c:v>0.99468796039762031</c:v>
                </c:pt>
                <c:pt idx="796">
                  <c:v>0.99473182681063199</c:v>
                </c:pt>
                <c:pt idx="797">
                  <c:v>0.99465506146314553</c:v>
                </c:pt>
                <c:pt idx="798">
                  <c:v>0.99492924217659084</c:v>
                </c:pt>
                <c:pt idx="799">
                  <c:v>0.9949621473640935</c:v>
                </c:pt>
                <c:pt idx="800">
                  <c:v>0.99510474518309899</c:v>
                </c:pt>
                <c:pt idx="801">
                  <c:v>0.99507183674308086</c:v>
                </c:pt>
                <c:pt idx="802">
                  <c:v>0.99477569455748083</c:v>
                </c:pt>
                <c:pt idx="803">
                  <c:v>0.99452347322693557</c:v>
                </c:pt>
                <c:pt idx="804">
                  <c:v>0.99500602211491951</c:v>
                </c:pt>
                <c:pt idx="805">
                  <c:v>0.99429322268983056</c:v>
                </c:pt>
                <c:pt idx="806">
                  <c:v>0.994808596242995</c:v>
                </c:pt>
                <c:pt idx="807">
                  <c:v>0.99410685630890905</c:v>
                </c:pt>
                <c:pt idx="808">
                  <c:v>0.99468796039762031</c:v>
                </c:pt>
                <c:pt idx="809">
                  <c:v>0.99503892905369851</c:v>
                </c:pt>
                <c:pt idx="810">
                  <c:v>0.99503892905369851</c:v>
                </c:pt>
                <c:pt idx="811">
                  <c:v>0.99429322268983056</c:v>
                </c:pt>
                <c:pt idx="812">
                  <c:v>0.9949621473640935</c:v>
                </c:pt>
                <c:pt idx="813">
                  <c:v>0.99488536976067043</c:v>
                </c:pt>
                <c:pt idx="814">
                  <c:v>0.99447961314854683</c:v>
                </c:pt>
                <c:pt idx="815">
                  <c:v>0.994808596242995</c:v>
                </c:pt>
                <c:pt idx="816">
                  <c:v>0.9949621473640935</c:v>
                </c:pt>
                <c:pt idx="817">
                  <c:v>0.99500602211491951</c:v>
                </c:pt>
                <c:pt idx="818">
                  <c:v>0.99461119738415504</c:v>
                </c:pt>
                <c:pt idx="819">
                  <c:v>0.99518153446248103</c:v>
                </c:pt>
                <c:pt idx="820">
                  <c:v>0.994567334638779</c:v>
                </c:pt>
                <c:pt idx="821">
                  <c:v>0.99473182681063199</c:v>
                </c:pt>
                <c:pt idx="822">
                  <c:v>0.99488536976067043</c:v>
                </c:pt>
                <c:pt idx="823">
                  <c:v>0.99468796039762031</c:v>
                </c:pt>
                <c:pt idx="824">
                  <c:v>0.994348040913278</c:v>
                </c:pt>
                <c:pt idx="825">
                  <c:v>0.99465506146314553</c:v>
                </c:pt>
                <c:pt idx="826">
                  <c:v>0.99514862427084205</c:v>
                </c:pt>
                <c:pt idx="827">
                  <c:v>0.99452347322693557</c:v>
                </c:pt>
                <c:pt idx="828">
                  <c:v>0.99447961314854683</c:v>
                </c:pt>
                <c:pt idx="829">
                  <c:v>0.99514862427084205</c:v>
                </c:pt>
                <c:pt idx="830">
                  <c:v>0.99473182681063199</c:v>
                </c:pt>
                <c:pt idx="831">
                  <c:v>0.994808596242995</c:v>
                </c:pt>
                <c:pt idx="832">
                  <c:v>0.99477569455748083</c:v>
                </c:pt>
                <c:pt idx="833">
                  <c:v>0.99468796039762031</c:v>
                </c:pt>
                <c:pt idx="834">
                  <c:v>0.99473182681063199</c:v>
                </c:pt>
                <c:pt idx="835">
                  <c:v>0.9949621473640935</c:v>
                </c:pt>
                <c:pt idx="836">
                  <c:v>0.9948524663242535</c:v>
                </c:pt>
                <c:pt idx="837">
                  <c:v>0.994808596242995</c:v>
                </c:pt>
                <c:pt idx="838">
                  <c:v>0.99447961314854683</c:v>
                </c:pt>
                <c:pt idx="839">
                  <c:v>0.99488536976067043</c:v>
                </c:pt>
                <c:pt idx="840">
                  <c:v>0.99477569455748083</c:v>
                </c:pt>
                <c:pt idx="841">
                  <c:v>0.99514862427084205</c:v>
                </c:pt>
                <c:pt idx="842">
                  <c:v>0.9941945551363095</c:v>
                </c:pt>
                <c:pt idx="843">
                  <c:v>0.994808596242995</c:v>
                </c:pt>
                <c:pt idx="844">
                  <c:v>0.99477569455748083</c:v>
                </c:pt>
                <c:pt idx="845">
                  <c:v>0.99492924217659084</c:v>
                </c:pt>
                <c:pt idx="846">
                  <c:v>0.99452347322693557</c:v>
                </c:pt>
                <c:pt idx="847">
                  <c:v>0.99473182681063199</c:v>
                </c:pt>
                <c:pt idx="848">
                  <c:v>0.9948524663242535</c:v>
                </c:pt>
                <c:pt idx="849">
                  <c:v>0.99514862427084205</c:v>
                </c:pt>
                <c:pt idx="850">
                  <c:v>0.9949621473640935</c:v>
                </c:pt>
                <c:pt idx="851">
                  <c:v>0.99473182681063199</c:v>
                </c:pt>
                <c:pt idx="852">
                  <c:v>0.99461119738415504</c:v>
                </c:pt>
                <c:pt idx="853">
                  <c:v>0.99461119738415504</c:v>
                </c:pt>
                <c:pt idx="854">
                  <c:v>0.9948524663242535</c:v>
                </c:pt>
                <c:pt idx="855">
                  <c:v>0.99439189699179853</c:v>
                </c:pt>
                <c:pt idx="856">
                  <c:v>0.99492924217659084</c:v>
                </c:pt>
                <c:pt idx="857">
                  <c:v>0.99439189699179853</c:v>
                </c:pt>
                <c:pt idx="858">
                  <c:v>0.99468796039762031</c:v>
                </c:pt>
                <c:pt idx="859">
                  <c:v>0.99468796039762031</c:v>
                </c:pt>
                <c:pt idx="860">
                  <c:v>0.99500602211491951</c:v>
                </c:pt>
                <c:pt idx="861">
                  <c:v>0.9949621473640935</c:v>
                </c:pt>
                <c:pt idx="862">
                  <c:v>0.9949621473640935</c:v>
                </c:pt>
                <c:pt idx="863">
                  <c:v>0.99465506146314553</c:v>
                </c:pt>
                <c:pt idx="864">
                  <c:v>0.99468796039762031</c:v>
                </c:pt>
                <c:pt idx="865">
                  <c:v>0.99477569455748083</c:v>
                </c:pt>
                <c:pt idx="866">
                  <c:v>0.99503892905369851</c:v>
                </c:pt>
                <c:pt idx="867">
                  <c:v>0.9948524663242535</c:v>
                </c:pt>
                <c:pt idx="868">
                  <c:v>0.99500602211491951</c:v>
                </c:pt>
                <c:pt idx="869">
                  <c:v>0.9948524663242535</c:v>
                </c:pt>
                <c:pt idx="870">
                  <c:v>0.99465506146314553</c:v>
                </c:pt>
                <c:pt idx="871">
                  <c:v>0.99415070505622716</c:v>
                </c:pt>
                <c:pt idx="872">
                  <c:v>0.99447961314854683</c:v>
                </c:pt>
                <c:pt idx="873">
                  <c:v>0.99514862427084205</c:v>
                </c:pt>
                <c:pt idx="874">
                  <c:v>0.99503892905369851</c:v>
                </c:pt>
                <c:pt idx="875">
                  <c:v>0.994567334638779</c:v>
                </c:pt>
                <c:pt idx="876">
                  <c:v>0.99503892905369851</c:v>
                </c:pt>
                <c:pt idx="877">
                  <c:v>0.99473182681063199</c:v>
                </c:pt>
                <c:pt idx="878">
                  <c:v>0.99503892905369851</c:v>
                </c:pt>
                <c:pt idx="879">
                  <c:v>0.99468796039762031</c:v>
                </c:pt>
                <c:pt idx="880">
                  <c:v>0.99473182681063199</c:v>
                </c:pt>
                <c:pt idx="881">
                  <c:v>0.99468796039762031</c:v>
                </c:pt>
                <c:pt idx="882">
                  <c:v>0.99473182681063199</c:v>
                </c:pt>
                <c:pt idx="883">
                  <c:v>0.99503892905369851</c:v>
                </c:pt>
                <c:pt idx="884">
                  <c:v>0.99488536976067043</c:v>
                </c:pt>
                <c:pt idx="885">
                  <c:v>0.99465506146314553</c:v>
                </c:pt>
                <c:pt idx="886">
                  <c:v>0.99429322268983056</c:v>
                </c:pt>
                <c:pt idx="887">
                  <c:v>0.99477569455748083</c:v>
                </c:pt>
                <c:pt idx="888">
                  <c:v>0.9948524663242535</c:v>
                </c:pt>
                <c:pt idx="889">
                  <c:v>0.99503892905369851</c:v>
                </c:pt>
                <c:pt idx="890">
                  <c:v>0.994567334638779</c:v>
                </c:pt>
                <c:pt idx="891">
                  <c:v>0.99500602211491951</c:v>
                </c:pt>
                <c:pt idx="892">
                  <c:v>0.9949621473640935</c:v>
                </c:pt>
                <c:pt idx="893">
                  <c:v>0.99514862427084205</c:v>
                </c:pt>
                <c:pt idx="894">
                  <c:v>0.9948524663242535</c:v>
                </c:pt>
                <c:pt idx="895">
                  <c:v>0.99439189699179853</c:v>
                </c:pt>
                <c:pt idx="896">
                  <c:v>0.99510474518309899</c:v>
                </c:pt>
                <c:pt idx="897">
                  <c:v>0.99500602211491951</c:v>
                </c:pt>
                <c:pt idx="898">
                  <c:v>0.99488536976067043</c:v>
                </c:pt>
                <c:pt idx="899">
                  <c:v>0.99531318273689418</c:v>
                </c:pt>
                <c:pt idx="900">
                  <c:v>0.99388763256093005</c:v>
                </c:pt>
                <c:pt idx="901">
                  <c:v>0.99469892687583095</c:v>
                </c:pt>
                <c:pt idx="902">
                  <c:v>0.99488536976067043</c:v>
                </c:pt>
                <c:pt idx="903">
                  <c:v>0.99473182681063199</c:v>
                </c:pt>
                <c:pt idx="904">
                  <c:v>0.99452347322693557</c:v>
                </c:pt>
                <c:pt idx="905">
                  <c:v>0.9949621473640935</c:v>
                </c:pt>
                <c:pt idx="906">
                  <c:v>0.99439189699179853</c:v>
                </c:pt>
                <c:pt idx="907">
                  <c:v>0.99492924217659084</c:v>
                </c:pt>
                <c:pt idx="908">
                  <c:v>0.99492924217659084</c:v>
                </c:pt>
                <c:pt idx="909">
                  <c:v>0.99473182681063199</c:v>
                </c:pt>
                <c:pt idx="910">
                  <c:v>0.99447961314854683</c:v>
                </c:pt>
                <c:pt idx="911">
                  <c:v>0.99477569455748083</c:v>
                </c:pt>
                <c:pt idx="912">
                  <c:v>0.994567334638779</c:v>
                </c:pt>
                <c:pt idx="913">
                  <c:v>0.99447961314854683</c:v>
                </c:pt>
                <c:pt idx="914">
                  <c:v>0.994808596242995</c:v>
                </c:pt>
                <c:pt idx="915">
                  <c:v>0.994567334638779</c:v>
                </c:pt>
                <c:pt idx="916">
                  <c:v>0.9949621473640935</c:v>
                </c:pt>
                <c:pt idx="917">
                  <c:v>0.99477569455748083</c:v>
                </c:pt>
                <c:pt idx="918">
                  <c:v>0.99510474518309899</c:v>
                </c:pt>
                <c:pt idx="919">
                  <c:v>0.99477569455748083</c:v>
                </c:pt>
                <c:pt idx="920">
                  <c:v>0.99492924217659084</c:v>
                </c:pt>
                <c:pt idx="921">
                  <c:v>0.99477569455748083</c:v>
                </c:pt>
                <c:pt idx="922">
                  <c:v>0.99500602211491951</c:v>
                </c:pt>
                <c:pt idx="923">
                  <c:v>0.99503892905369851</c:v>
                </c:pt>
                <c:pt idx="924">
                  <c:v>0.99488536976067043</c:v>
                </c:pt>
                <c:pt idx="925">
                  <c:v>0.9948524663242535</c:v>
                </c:pt>
                <c:pt idx="926">
                  <c:v>0.99468796039762031</c:v>
                </c:pt>
                <c:pt idx="927">
                  <c:v>0.99488536976067043</c:v>
                </c:pt>
                <c:pt idx="928">
                  <c:v>0.99099699676178099</c:v>
                </c:pt>
                <c:pt idx="929">
                  <c:v>0.99323016111813356</c:v>
                </c:pt>
                <c:pt idx="930">
                  <c:v>0.99469892687583095</c:v>
                </c:pt>
                <c:pt idx="931">
                  <c:v>0.9948524663242535</c:v>
                </c:pt>
                <c:pt idx="932">
                  <c:v>0.99510474518309899</c:v>
                </c:pt>
                <c:pt idx="933">
                  <c:v>0.99465506146314553</c:v>
                </c:pt>
                <c:pt idx="934">
                  <c:v>0.99473182681063199</c:v>
                </c:pt>
                <c:pt idx="935">
                  <c:v>0.994567334638779</c:v>
                </c:pt>
                <c:pt idx="936">
                  <c:v>0.99492924217659084</c:v>
                </c:pt>
                <c:pt idx="937">
                  <c:v>0.99477569455748083</c:v>
                </c:pt>
                <c:pt idx="938">
                  <c:v>0.99477569455748083</c:v>
                </c:pt>
                <c:pt idx="939">
                  <c:v>0.99473182681063199</c:v>
                </c:pt>
                <c:pt idx="940">
                  <c:v>0.99468796039762031</c:v>
                </c:pt>
                <c:pt idx="941">
                  <c:v>0.9949621473640935</c:v>
                </c:pt>
                <c:pt idx="942">
                  <c:v>0.99518153446248103</c:v>
                </c:pt>
                <c:pt idx="943">
                  <c:v>0.994567334638779</c:v>
                </c:pt>
                <c:pt idx="944">
                  <c:v>0.99503892905369851</c:v>
                </c:pt>
                <c:pt idx="945">
                  <c:v>0.99473182681063199</c:v>
                </c:pt>
                <c:pt idx="946">
                  <c:v>0.99510474518309899</c:v>
                </c:pt>
                <c:pt idx="947">
                  <c:v>0.994567334638779</c:v>
                </c:pt>
                <c:pt idx="948">
                  <c:v>0.9948524663242535</c:v>
                </c:pt>
                <c:pt idx="949">
                  <c:v>0.99503892905369851</c:v>
                </c:pt>
                <c:pt idx="950">
                  <c:v>0.99510474518309899</c:v>
                </c:pt>
                <c:pt idx="951">
                  <c:v>0.994808596242995</c:v>
                </c:pt>
                <c:pt idx="952">
                  <c:v>0.99528026954204318</c:v>
                </c:pt>
                <c:pt idx="953">
                  <c:v>0.99465506146314553</c:v>
                </c:pt>
                <c:pt idx="954">
                  <c:v>0.99473182681063199</c:v>
                </c:pt>
                <c:pt idx="955">
                  <c:v>0.99477569455748083</c:v>
                </c:pt>
                <c:pt idx="956">
                  <c:v>0.99461119738415504</c:v>
                </c:pt>
                <c:pt idx="957">
                  <c:v>0.99481956363824597</c:v>
                </c:pt>
                <c:pt idx="958">
                  <c:v>0.994567334638779</c:v>
                </c:pt>
                <c:pt idx="959">
                  <c:v>0.99468796039762031</c:v>
                </c:pt>
                <c:pt idx="960">
                  <c:v>0.9948524663242535</c:v>
                </c:pt>
                <c:pt idx="961">
                  <c:v>0.99488536976067043</c:v>
                </c:pt>
                <c:pt idx="962">
                  <c:v>0.99521444540487203</c:v>
                </c:pt>
                <c:pt idx="963">
                  <c:v>0.99465506146314553</c:v>
                </c:pt>
                <c:pt idx="964">
                  <c:v>0.99489633773957453</c:v>
                </c:pt>
                <c:pt idx="965">
                  <c:v>0.99489633773957453</c:v>
                </c:pt>
                <c:pt idx="966">
                  <c:v>0.99473182681063199</c:v>
                </c:pt>
                <c:pt idx="967">
                  <c:v>0.99510474518309899</c:v>
                </c:pt>
                <c:pt idx="968">
                  <c:v>0.994808596242995</c:v>
                </c:pt>
                <c:pt idx="969">
                  <c:v>0.99488536976067043</c:v>
                </c:pt>
                <c:pt idx="970">
                  <c:v>0.99500602211491951</c:v>
                </c:pt>
                <c:pt idx="971">
                  <c:v>0.99465506146314553</c:v>
                </c:pt>
                <c:pt idx="972">
                  <c:v>0.9949621473640935</c:v>
                </c:pt>
                <c:pt idx="973">
                  <c:v>0.99461119738415504</c:v>
                </c:pt>
                <c:pt idx="974">
                  <c:v>0.99488536976067043</c:v>
                </c:pt>
                <c:pt idx="975">
                  <c:v>0.994567334638779</c:v>
                </c:pt>
                <c:pt idx="976">
                  <c:v>0.99488536976067043</c:v>
                </c:pt>
                <c:pt idx="977">
                  <c:v>0.99477569455748083</c:v>
                </c:pt>
                <c:pt idx="978">
                  <c:v>0.99477569455748083</c:v>
                </c:pt>
                <c:pt idx="979">
                  <c:v>0.99447961314854683</c:v>
                </c:pt>
                <c:pt idx="980">
                  <c:v>0.99503892905369851</c:v>
                </c:pt>
                <c:pt idx="981">
                  <c:v>0.9949621473640935</c:v>
                </c:pt>
                <c:pt idx="982">
                  <c:v>0.99473182681063199</c:v>
                </c:pt>
                <c:pt idx="983">
                  <c:v>0.99452347322693557</c:v>
                </c:pt>
                <c:pt idx="984">
                  <c:v>0.994567334638779</c:v>
                </c:pt>
                <c:pt idx="985">
                  <c:v>0.99465506146314553</c:v>
                </c:pt>
                <c:pt idx="986">
                  <c:v>0.99507183674308086</c:v>
                </c:pt>
                <c:pt idx="987">
                  <c:v>0.99514862427084205</c:v>
                </c:pt>
                <c:pt idx="988">
                  <c:v>0.99439189699179853</c:v>
                </c:pt>
                <c:pt idx="989">
                  <c:v>0.99507183674308086</c:v>
                </c:pt>
                <c:pt idx="990">
                  <c:v>0.9948524663242535</c:v>
                </c:pt>
                <c:pt idx="991">
                  <c:v>0.99481956363824597</c:v>
                </c:pt>
                <c:pt idx="992">
                  <c:v>0.9949621473640935</c:v>
                </c:pt>
                <c:pt idx="993">
                  <c:v>0.99492924217659084</c:v>
                </c:pt>
                <c:pt idx="994">
                  <c:v>0.99488536976067043</c:v>
                </c:pt>
                <c:pt idx="995">
                  <c:v>0.99521444540487203</c:v>
                </c:pt>
                <c:pt idx="996">
                  <c:v>0.99507183674308086</c:v>
                </c:pt>
                <c:pt idx="997">
                  <c:v>0.99503892905369851</c:v>
                </c:pt>
                <c:pt idx="998">
                  <c:v>0.99514862427084205</c:v>
                </c:pt>
                <c:pt idx="999">
                  <c:v>0.99468796039762031</c:v>
                </c:pt>
                <c:pt idx="1000">
                  <c:v>0.9948524663242535</c:v>
                </c:pt>
                <c:pt idx="1001">
                  <c:v>0.99461119738415504</c:v>
                </c:pt>
                <c:pt idx="1002">
                  <c:v>0.99500602211491951</c:v>
                </c:pt>
                <c:pt idx="1003">
                  <c:v>0.99492924217659084</c:v>
                </c:pt>
                <c:pt idx="1004">
                  <c:v>0.99473182681063199</c:v>
                </c:pt>
                <c:pt idx="1005">
                  <c:v>0.99510474518309899</c:v>
                </c:pt>
                <c:pt idx="1006">
                  <c:v>0.99518153446248103</c:v>
                </c:pt>
                <c:pt idx="1007">
                  <c:v>0.9949621473640935</c:v>
                </c:pt>
                <c:pt idx="1008">
                  <c:v>0.99429322268983056</c:v>
                </c:pt>
                <c:pt idx="1009">
                  <c:v>0.9948524663242535</c:v>
                </c:pt>
                <c:pt idx="1010">
                  <c:v>0.99465506146314553</c:v>
                </c:pt>
                <c:pt idx="1011">
                  <c:v>0.99510474518309899</c:v>
                </c:pt>
                <c:pt idx="1012">
                  <c:v>0.9949621473640935</c:v>
                </c:pt>
                <c:pt idx="1013">
                  <c:v>0.99510474518309899</c:v>
                </c:pt>
                <c:pt idx="1014">
                  <c:v>0.99452347322693557</c:v>
                </c:pt>
                <c:pt idx="1015">
                  <c:v>0.99461119738415504</c:v>
                </c:pt>
                <c:pt idx="1016">
                  <c:v>0.99473182681063199</c:v>
                </c:pt>
                <c:pt idx="1017">
                  <c:v>0.99461119738415504</c:v>
                </c:pt>
                <c:pt idx="1018">
                  <c:v>0.994348040913278</c:v>
                </c:pt>
                <c:pt idx="1019">
                  <c:v>0.99500602211491951</c:v>
                </c:pt>
                <c:pt idx="1020">
                  <c:v>0.99477569455748083</c:v>
                </c:pt>
                <c:pt idx="1021">
                  <c:v>0.994808596242995</c:v>
                </c:pt>
                <c:pt idx="1022">
                  <c:v>0.99503892905369851</c:v>
                </c:pt>
                <c:pt idx="1023">
                  <c:v>0.994567334638779</c:v>
                </c:pt>
                <c:pt idx="1024">
                  <c:v>0.994567334638779</c:v>
                </c:pt>
                <c:pt idx="1025">
                  <c:v>0.99477569455748083</c:v>
                </c:pt>
                <c:pt idx="1026">
                  <c:v>0.99521444540487203</c:v>
                </c:pt>
                <c:pt idx="1027">
                  <c:v>0.99452347322693557</c:v>
                </c:pt>
                <c:pt idx="1028">
                  <c:v>0.99360269148091396</c:v>
                </c:pt>
                <c:pt idx="1029">
                  <c:v>0.99477569455748083</c:v>
                </c:pt>
                <c:pt idx="1030">
                  <c:v>0.994567334638779</c:v>
                </c:pt>
                <c:pt idx="1031">
                  <c:v>0.99503892905369851</c:v>
                </c:pt>
                <c:pt idx="1032">
                  <c:v>0.99514862427084205</c:v>
                </c:pt>
                <c:pt idx="1033">
                  <c:v>0.99461119738415504</c:v>
                </c:pt>
                <c:pt idx="1034">
                  <c:v>0.99503892905369851</c:v>
                </c:pt>
                <c:pt idx="1035">
                  <c:v>0.99429322268983056</c:v>
                </c:pt>
                <c:pt idx="1036">
                  <c:v>0.99439189699179853</c:v>
                </c:pt>
                <c:pt idx="1037">
                  <c:v>0.994808596242995</c:v>
                </c:pt>
                <c:pt idx="1038">
                  <c:v>0.99477569455748083</c:v>
                </c:pt>
                <c:pt idx="1039">
                  <c:v>0.99477569455748083</c:v>
                </c:pt>
                <c:pt idx="1040">
                  <c:v>0.99492924217659084</c:v>
                </c:pt>
                <c:pt idx="1041">
                  <c:v>0.994567334638779</c:v>
                </c:pt>
                <c:pt idx="1042">
                  <c:v>0.99477569455748083</c:v>
                </c:pt>
                <c:pt idx="1043">
                  <c:v>0.99443575440352705</c:v>
                </c:pt>
                <c:pt idx="1044">
                  <c:v>0.99492924217659084</c:v>
                </c:pt>
                <c:pt idx="1045">
                  <c:v>0.99424936961073396</c:v>
                </c:pt>
                <c:pt idx="1046">
                  <c:v>0.994808596242995</c:v>
                </c:pt>
                <c:pt idx="1047">
                  <c:v>0.99492924217659084</c:v>
                </c:pt>
                <c:pt idx="1048">
                  <c:v>0.99477569455748083</c:v>
                </c:pt>
                <c:pt idx="1049">
                  <c:v>0.99500602211491951</c:v>
                </c:pt>
                <c:pt idx="1050">
                  <c:v>0.99468796039762031</c:v>
                </c:pt>
                <c:pt idx="1051">
                  <c:v>0.99443575440352705</c:v>
                </c:pt>
                <c:pt idx="1052">
                  <c:v>0.99447961314854683</c:v>
                </c:pt>
                <c:pt idx="1053">
                  <c:v>0.994348040913278</c:v>
                </c:pt>
                <c:pt idx="1054">
                  <c:v>0.99439189699179853</c:v>
                </c:pt>
                <c:pt idx="1055">
                  <c:v>0.9949621473640935</c:v>
                </c:pt>
                <c:pt idx="1056">
                  <c:v>0.99507183674308086</c:v>
                </c:pt>
                <c:pt idx="1057">
                  <c:v>0.99477569455748083</c:v>
                </c:pt>
                <c:pt idx="1058">
                  <c:v>0.99465506146314553</c:v>
                </c:pt>
                <c:pt idx="1059">
                  <c:v>0.99409589433031453</c:v>
                </c:pt>
                <c:pt idx="1060">
                  <c:v>0.99409589433031453</c:v>
                </c:pt>
                <c:pt idx="1061">
                  <c:v>0.9949621473640935</c:v>
                </c:pt>
                <c:pt idx="1062">
                  <c:v>0.99510474518309899</c:v>
                </c:pt>
                <c:pt idx="1063">
                  <c:v>0.994567334638779</c:v>
                </c:pt>
                <c:pt idx="1064">
                  <c:v>0.99443575440352705</c:v>
                </c:pt>
                <c:pt idx="1065">
                  <c:v>0.99468796039762031</c:v>
                </c:pt>
                <c:pt idx="1066">
                  <c:v>0.99439189699179853</c:v>
                </c:pt>
                <c:pt idx="1067">
                  <c:v>0.99518153446248103</c:v>
                </c:pt>
                <c:pt idx="1068">
                  <c:v>0.99429322268983056</c:v>
                </c:pt>
                <c:pt idx="1069">
                  <c:v>0.99492924217659084</c:v>
                </c:pt>
                <c:pt idx="1070">
                  <c:v>0.99461119738415504</c:v>
                </c:pt>
                <c:pt idx="1071">
                  <c:v>0.9949621473640935</c:v>
                </c:pt>
                <c:pt idx="1072">
                  <c:v>0.99465506146314553</c:v>
                </c:pt>
                <c:pt idx="1073">
                  <c:v>0.99468796039762031</c:v>
                </c:pt>
                <c:pt idx="1074">
                  <c:v>0.99514862427084205</c:v>
                </c:pt>
                <c:pt idx="1075">
                  <c:v>0.99468796039762031</c:v>
                </c:pt>
                <c:pt idx="1076">
                  <c:v>0.994808596242995</c:v>
                </c:pt>
                <c:pt idx="1077">
                  <c:v>0.99465506146314553</c:v>
                </c:pt>
                <c:pt idx="1078">
                  <c:v>0.99424936961073396</c:v>
                </c:pt>
                <c:pt idx="1079">
                  <c:v>0.99507183674308086</c:v>
                </c:pt>
                <c:pt idx="1080">
                  <c:v>0.99500602211491951</c:v>
                </c:pt>
                <c:pt idx="1081">
                  <c:v>0.99477569455748083</c:v>
                </c:pt>
                <c:pt idx="1082">
                  <c:v>0.99500602211491951</c:v>
                </c:pt>
                <c:pt idx="1083">
                  <c:v>0.9948524663242535</c:v>
                </c:pt>
                <c:pt idx="1084">
                  <c:v>0.99518153446248103</c:v>
                </c:pt>
                <c:pt idx="1085">
                  <c:v>0.99492924217659084</c:v>
                </c:pt>
                <c:pt idx="1086">
                  <c:v>0.99492924217659084</c:v>
                </c:pt>
                <c:pt idx="1087">
                  <c:v>0.99488536976067043</c:v>
                </c:pt>
                <c:pt idx="1088">
                  <c:v>0.99473182681063199</c:v>
                </c:pt>
                <c:pt idx="1089">
                  <c:v>0.9949621473640935</c:v>
                </c:pt>
                <c:pt idx="1090">
                  <c:v>0.99429322268983056</c:v>
                </c:pt>
                <c:pt idx="1091">
                  <c:v>0.99477569455748083</c:v>
                </c:pt>
                <c:pt idx="1092">
                  <c:v>0.99439189699179853</c:v>
                </c:pt>
                <c:pt idx="1093">
                  <c:v>0.994808596242995</c:v>
                </c:pt>
                <c:pt idx="1094">
                  <c:v>0.99507183674308086</c:v>
                </c:pt>
                <c:pt idx="1095">
                  <c:v>0.994808596242995</c:v>
                </c:pt>
                <c:pt idx="1096">
                  <c:v>0.99461119738415504</c:v>
                </c:pt>
                <c:pt idx="1097">
                  <c:v>0.99461119738415504</c:v>
                </c:pt>
                <c:pt idx="1098">
                  <c:v>0.99477569455748083</c:v>
                </c:pt>
                <c:pt idx="1099">
                  <c:v>0.99465506146314553</c:v>
                </c:pt>
                <c:pt idx="1100">
                  <c:v>0.994808596242995</c:v>
                </c:pt>
                <c:pt idx="1101">
                  <c:v>0.99477569455748083</c:v>
                </c:pt>
                <c:pt idx="1102">
                  <c:v>0.994567334638779</c:v>
                </c:pt>
                <c:pt idx="1103">
                  <c:v>0.99500602211491951</c:v>
                </c:pt>
                <c:pt idx="1104">
                  <c:v>0.99489633773957453</c:v>
                </c:pt>
                <c:pt idx="1105">
                  <c:v>0.99473182681063199</c:v>
                </c:pt>
                <c:pt idx="1106">
                  <c:v>0.99429322268983056</c:v>
                </c:pt>
                <c:pt idx="1107">
                  <c:v>0.99492924217659084</c:v>
                </c:pt>
                <c:pt idx="1108">
                  <c:v>0.99531318273689418</c:v>
                </c:pt>
                <c:pt idx="1109">
                  <c:v>0.9948524663242535</c:v>
                </c:pt>
                <c:pt idx="1110">
                  <c:v>0.99461119738415504</c:v>
                </c:pt>
                <c:pt idx="1111">
                  <c:v>0.9949621473640935</c:v>
                </c:pt>
                <c:pt idx="1112">
                  <c:v>0.99488536976067043</c:v>
                </c:pt>
                <c:pt idx="1113">
                  <c:v>0.994808596242995</c:v>
                </c:pt>
                <c:pt idx="1114">
                  <c:v>0.99507183674308086</c:v>
                </c:pt>
                <c:pt idx="1115">
                  <c:v>0.9948524663242535</c:v>
                </c:pt>
                <c:pt idx="1116">
                  <c:v>0.99443575440352705</c:v>
                </c:pt>
                <c:pt idx="1117">
                  <c:v>0.99488536976067043</c:v>
                </c:pt>
                <c:pt idx="1118">
                  <c:v>0.99507183674308086</c:v>
                </c:pt>
                <c:pt idx="1119">
                  <c:v>0.99521444540487203</c:v>
                </c:pt>
                <c:pt idx="1120">
                  <c:v>0.994808596242995</c:v>
                </c:pt>
                <c:pt idx="1121">
                  <c:v>0.994808596242995</c:v>
                </c:pt>
                <c:pt idx="1122">
                  <c:v>0.9948524663242535</c:v>
                </c:pt>
                <c:pt idx="1123">
                  <c:v>0.99461119738415504</c:v>
                </c:pt>
                <c:pt idx="1124">
                  <c:v>0.99473182681063199</c:v>
                </c:pt>
                <c:pt idx="1125">
                  <c:v>0.99488536976067043</c:v>
                </c:pt>
                <c:pt idx="1126">
                  <c:v>0.9948524663242535</c:v>
                </c:pt>
                <c:pt idx="1127">
                  <c:v>0.99473182681063199</c:v>
                </c:pt>
                <c:pt idx="1128">
                  <c:v>0.994808596242995</c:v>
                </c:pt>
                <c:pt idx="1129">
                  <c:v>0.99500602211491951</c:v>
                </c:pt>
                <c:pt idx="1130">
                  <c:v>0.99433707710195118</c:v>
                </c:pt>
                <c:pt idx="1131">
                  <c:v>0.9949621473640935</c:v>
                </c:pt>
                <c:pt idx="1132">
                  <c:v>0.99500602211491951</c:v>
                </c:pt>
                <c:pt idx="1133">
                  <c:v>0.99473182681063199</c:v>
                </c:pt>
                <c:pt idx="1134">
                  <c:v>0.99514862427084205</c:v>
                </c:pt>
                <c:pt idx="1135">
                  <c:v>0.99473182681063199</c:v>
                </c:pt>
                <c:pt idx="1136">
                  <c:v>0.99500602211491951</c:v>
                </c:pt>
                <c:pt idx="1137">
                  <c:v>0.99439189699179853</c:v>
                </c:pt>
                <c:pt idx="1138">
                  <c:v>0.99510474518309899</c:v>
                </c:pt>
                <c:pt idx="1139">
                  <c:v>0.994808596242995</c:v>
                </c:pt>
                <c:pt idx="1140">
                  <c:v>0.99514862427084205</c:v>
                </c:pt>
                <c:pt idx="1141">
                  <c:v>0.99500602211491951</c:v>
                </c:pt>
                <c:pt idx="1142">
                  <c:v>0.9948524663242535</c:v>
                </c:pt>
                <c:pt idx="1143">
                  <c:v>0.99473182681063199</c:v>
                </c:pt>
                <c:pt idx="1144">
                  <c:v>0.99468796039762031</c:v>
                </c:pt>
                <c:pt idx="1145">
                  <c:v>0.99452347322693557</c:v>
                </c:pt>
                <c:pt idx="1146">
                  <c:v>0.99488536976067043</c:v>
                </c:pt>
                <c:pt idx="1147">
                  <c:v>0.99366844211988781</c:v>
                </c:pt>
                <c:pt idx="1148">
                  <c:v>0.99528026954204318</c:v>
                </c:pt>
                <c:pt idx="1149">
                  <c:v>0.994808596242995</c:v>
                </c:pt>
                <c:pt idx="1150">
                  <c:v>0.99473182681063199</c:v>
                </c:pt>
                <c:pt idx="1151">
                  <c:v>0.99439189699179853</c:v>
                </c:pt>
                <c:pt idx="1152">
                  <c:v>0.99452347322693557</c:v>
                </c:pt>
                <c:pt idx="1153">
                  <c:v>0.994808596242995</c:v>
                </c:pt>
                <c:pt idx="1154">
                  <c:v>0.99503892905369851</c:v>
                </c:pt>
                <c:pt idx="1155">
                  <c:v>0.99510474518309899</c:v>
                </c:pt>
                <c:pt idx="1156">
                  <c:v>0.99468796039762031</c:v>
                </c:pt>
                <c:pt idx="1157">
                  <c:v>0.99510474518309899</c:v>
                </c:pt>
                <c:pt idx="1158">
                  <c:v>0.99492924217659084</c:v>
                </c:pt>
                <c:pt idx="1159">
                  <c:v>0.99521444540487203</c:v>
                </c:pt>
                <c:pt idx="1160">
                  <c:v>0.99489633773957453</c:v>
                </c:pt>
                <c:pt idx="1161">
                  <c:v>0.99452347322693557</c:v>
                </c:pt>
                <c:pt idx="1162">
                  <c:v>0.99503892905369851</c:v>
                </c:pt>
                <c:pt idx="1163">
                  <c:v>0.99492924217659084</c:v>
                </c:pt>
                <c:pt idx="1164">
                  <c:v>0.99465506146314553</c:v>
                </c:pt>
                <c:pt idx="1165">
                  <c:v>0.99503892905369851</c:v>
                </c:pt>
                <c:pt idx="1166">
                  <c:v>0.99468796039762031</c:v>
                </c:pt>
                <c:pt idx="1167">
                  <c:v>0.99492924217659084</c:v>
                </c:pt>
                <c:pt idx="1168">
                  <c:v>0.99503892905369851</c:v>
                </c:pt>
                <c:pt idx="1169">
                  <c:v>0.99452347322693557</c:v>
                </c:pt>
                <c:pt idx="1170">
                  <c:v>0.99500602211491951</c:v>
                </c:pt>
                <c:pt idx="1171">
                  <c:v>0.9948524663242535</c:v>
                </c:pt>
                <c:pt idx="1172">
                  <c:v>0.99503892905369851</c:v>
                </c:pt>
                <c:pt idx="1173">
                  <c:v>0.994348040913278</c:v>
                </c:pt>
                <c:pt idx="1174">
                  <c:v>0.99468796039762031</c:v>
                </c:pt>
                <c:pt idx="1175">
                  <c:v>0.99452347322693557</c:v>
                </c:pt>
                <c:pt idx="1176">
                  <c:v>0.9948524663242535</c:v>
                </c:pt>
                <c:pt idx="1177">
                  <c:v>0.99492924217659084</c:v>
                </c:pt>
                <c:pt idx="1178">
                  <c:v>0.99500602211491951</c:v>
                </c:pt>
                <c:pt idx="1179">
                  <c:v>0.9948524663242535</c:v>
                </c:pt>
                <c:pt idx="1180">
                  <c:v>0.99477569455748083</c:v>
                </c:pt>
                <c:pt idx="1181">
                  <c:v>0.99488536976067043</c:v>
                </c:pt>
                <c:pt idx="1182">
                  <c:v>0.9949621473640935</c:v>
                </c:pt>
                <c:pt idx="1183">
                  <c:v>0.994808596242995</c:v>
                </c:pt>
                <c:pt idx="1184">
                  <c:v>0.9949621473640935</c:v>
                </c:pt>
                <c:pt idx="1185">
                  <c:v>0.99452347322693557</c:v>
                </c:pt>
                <c:pt idx="1186">
                  <c:v>0.99465506146314553</c:v>
                </c:pt>
                <c:pt idx="1187">
                  <c:v>0.99465506146314553</c:v>
                </c:pt>
                <c:pt idx="1188">
                  <c:v>0.99461119738415504</c:v>
                </c:pt>
                <c:pt idx="1189">
                  <c:v>0.99488536976067043</c:v>
                </c:pt>
                <c:pt idx="1190">
                  <c:v>0.99429322268983056</c:v>
                </c:pt>
                <c:pt idx="1191">
                  <c:v>0.99461119738415504</c:v>
                </c:pt>
                <c:pt idx="1192">
                  <c:v>0.99503892905369851</c:v>
                </c:pt>
                <c:pt idx="1193">
                  <c:v>0.99528026954204318</c:v>
                </c:pt>
                <c:pt idx="1194">
                  <c:v>0.99473182681063199</c:v>
                </c:pt>
                <c:pt idx="1195">
                  <c:v>0.994808596242995</c:v>
                </c:pt>
                <c:pt idx="1196">
                  <c:v>0.9948524663242535</c:v>
                </c:pt>
                <c:pt idx="1197">
                  <c:v>0.9949621473640935</c:v>
                </c:pt>
                <c:pt idx="1198">
                  <c:v>0.99518153446248103</c:v>
                </c:pt>
                <c:pt idx="1199">
                  <c:v>0.994808596242995</c:v>
                </c:pt>
                <c:pt idx="1200">
                  <c:v>0.994808596242995</c:v>
                </c:pt>
                <c:pt idx="1201">
                  <c:v>0.99461119738415504</c:v>
                </c:pt>
                <c:pt idx="1202">
                  <c:v>0.99473182681063199</c:v>
                </c:pt>
                <c:pt idx="1203">
                  <c:v>0.9948524663242535</c:v>
                </c:pt>
                <c:pt idx="1204">
                  <c:v>0.9949621473640935</c:v>
                </c:pt>
                <c:pt idx="1205">
                  <c:v>0.99452347322693557</c:v>
                </c:pt>
                <c:pt idx="1206">
                  <c:v>0.99507183674308086</c:v>
                </c:pt>
                <c:pt idx="1207">
                  <c:v>0.99447961314854683</c:v>
                </c:pt>
                <c:pt idx="1208">
                  <c:v>0.99503892905369851</c:v>
                </c:pt>
                <c:pt idx="1209">
                  <c:v>0.99500602211491951</c:v>
                </c:pt>
                <c:pt idx="1210">
                  <c:v>0.99488536976067043</c:v>
                </c:pt>
                <c:pt idx="1211">
                  <c:v>0.99510474518309899</c:v>
                </c:pt>
                <c:pt idx="1212">
                  <c:v>0.99424936961073396</c:v>
                </c:pt>
                <c:pt idx="1213">
                  <c:v>0.9948524663242535</c:v>
                </c:pt>
                <c:pt idx="1214">
                  <c:v>0.99461119738415504</c:v>
                </c:pt>
                <c:pt idx="1215">
                  <c:v>0.99481956363824597</c:v>
                </c:pt>
                <c:pt idx="1216">
                  <c:v>0.99510474518309899</c:v>
                </c:pt>
                <c:pt idx="1217">
                  <c:v>0.99473182681063199</c:v>
                </c:pt>
                <c:pt idx="1218">
                  <c:v>0.9949621473640935</c:v>
                </c:pt>
                <c:pt idx="1219">
                  <c:v>0.99500602211491951</c:v>
                </c:pt>
                <c:pt idx="1220">
                  <c:v>0.99524735709804801</c:v>
                </c:pt>
                <c:pt idx="1221">
                  <c:v>0.9949621473640935</c:v>
                </c:pt>
                <c:pt idx="1222">
                  <c:v>0.9949621473640935</c:v>
                </c:pt>
                <c:pt idx="1223">
                  <c:v>0.99465506146314553</c:v>
                </c:pt>
                <c:pt idx="1224">
                  <c:v>0.99461119738415504</c:v>
                </c:pt>
                <c:pt idx="1225">
                  <c:v>0.99500602211491951</c:v>
                </c:pt>
                <c:pt idx="1226">
                  <c:v>0.99492924217659084</c:v>
                </c:pt>
                <c:pt idx="1227">
                  <c:v>0.99500602211491951</c:v>
                </c:pt>
                <c:pt idx="1228">
                  <c:v>0.99452347322693557</c:v>
                </c:pt>
                <c:pt idx="1229">
                  <c:v>0.99468796039762031</c:v>
                </c:pt>
                <c:pt idx="1230">
                  <c:v>0.99473182681063199</c:v>
                </c:pt>
                <c:pt idx="1231">
                  <c:v>0.99443575440352705</c:v>
                </c:pt>
                <c:pt idx="1232">
                  <c:v>0.99492924217659084</c:v>
                </c:pt>
                <c:pt idx="1233">
                  <c:v>0.99500602211491951</c:v>
                </c:pt>
                <c:pt idx="1234">
                  <c:v>0.99500602211491951</c:v>
                </c:pt>
                <c:pt idx="1235">
                  <c:v>0.99452347322693557</c:v>
                </c:pt>
                <c:pt idx="1236">
                  <c:v>0.99473182681063199</c:v>
                </c:pt>
                <c:pt idx="1237">
                  <c:v>0.9949621473640935</c:v>
                </c:pt>
                <c:pt idx="1238">
                  <c:v>0.99452347322693557</c:v>
                </c:pt>
                <c:pt idx="1239">
                  <c:v>0.994808596242995</c:v>
                </c:pt>
                <c:pt idx="1240">
                  <c:v>0.99473182681063199</c:v>
                </c:pt>
                <c:pt idx="1241">
                  <c:v>0.99514862427084205</c:v>
                </c:pt>
                <c:pt idx="1242">
                  <c:v>0.99492924217659084</c:v>
                </c:pt>
                <c:pt idx="1243">
                  <c:v>0.99473182681063199</c:v>
                </c:pt>
                <c:pt idx="1244">
                  <c:v>0.99500602211491951</c:v>
                </c:pt>
                <c:pt idx="1245">
                  <c:v>0.99468796039762031</c:v>
                </c:pt>
                <c:pt idx="1246">
                  <c:v>0.9949621473640935</c:v>
                </c:pt>
                <c:pt idx="1247">
                  <c:v>0.99514862427084205</c:v>
                </c:pt>
                <c:pt idx="1248">
                  <c:v>0.99468796039762031</c:v>
                </c:pt>
                <c:pt idx="1249">
                  <c:v>0.9948524663242535</c:v>
                </c:pt>
                <c:pt idx="1250">
                  <c:v>0.99433707710195118</c:v>
                </c:pt>
                <c:pt idx="1251">
                  <c:v>0.99488536976067043</c:v>
                </c:pt>
                <c:pt idx="1252">
                  <c:v>0.99488536976067043</c:v>
                </c:pt>
                <c:pt idx="1253">
                  <c:v>0.99488536976067043</c:v>
                </c:pt>
                <c:pt idx="1254">
                  <c:v>0.99473182681063199</c:v>
                </c:pt>
                <c:pt idx="1255">
                  <c:v>0.9948524663242535</c:v>
                </c:pt>
                <c:pt idx="1256">
                  <c:v>0.994808596242995</c:v>
                </c:pt>
                <c:pt idx="1257">
                  <c:v>0.99477569455748083</c:v>
                </c:pt>
                <c:pt idx="1258">
                  <c:v>0.994567334638779</c:v>
                </c:pt>
                <c:pt idx="1259">
                  <c:v>0.994808596242995</c:v>
                </c:pt>
                <c:pt idx="1260">
                  <c:v>0.99477569455748083</c:v>
                </c:pt>
                <c:pt idx="1261">
                  <c:v>0.9949621473640935</c:v>
                </c:pt>
                <c:pt idx="1262">
                  <c:v>0.99477569455748083</c:v>
                </c:pt>
                <c:pt idx="1263">
                  <c:v>0.99477569455748083</c:v>
                </c:pt>
                <c:pt idx="1264">
                  <c:v>0.994808596242995</c:v>
                </c:pt>
                <c:pt idx="1265">
                  <c:v>0.994567334638779</c:v>
                </c:pt>
                <c:pt idx="1266">
                  <c:v>0.99514862427084205</c:v>
                </c:pt>
                <c:pt idx="1267">
                  <c:v>0.99514862427084205</c:v>
                </c:pt>
                <c:pt idx="1268">
                  <c:v>0.99500602211491951</c:v>
                </c:pt>
                <c:pt idx="1269">
                  <c:v>0.99477569455748083</c:v>
                </c:pt>
                <c:pt idx="1270">
                  <c:v>0.9948524663242535</c:v>
                </c:pt>
                <c:pt idx="1271">
                  <c:v>0.99477569455748083</c:v>
                </c:pt>
                <c:pt idx="1272">
                  <c:v>0.99473182681063199</c:v>
                </c:pt>
                <c:pt idx="1273">
                  <c:v>0.99503892905369851</c:v>
                </c:pt>
                <c:pt idx="1274">
                  <c:v>0.99488536976067043</c:v>
                </c:pt>
                <c:pt idx="1275">
                  <c:v>0.99465506146314553</c:v>
                </c:pt>
                <c:pt idx="1276">
                  <c:v>0.99415070505622716</c:v>
                </c:pt>
                <c:pt idx="1277">
                  <c:v>0.99461119738415504</c:v>
                </c:pt>
                <c:pt idx="1278">
                  <c:v>0.9948524663242535</c:v>
                </c:pt>
                <c:pt idx="1279">
                  <c:v>0.99473182681063199</c:v>
                </c:pt>
                <c:pt idx="1280">
                  <c:v>0.99452347322693557</c:v>
                </c:pt>
                <c:pt idx="1281">
                  <c:v>0.99433707710195118</c:v>
                </c:pt>
                <c:pt idx="1282">
                  <c:v>0.99503892905369851</c:v>
                </c:pt>
                <c:pt idx="1283">
                  <c:v>0.99468796039762031</c:v>
                </c:pt>
                <c:pt idx="1284">
                  <c:v>0.99461119738415504</c:v>
                </c:pt>
                <c:pt idx="1285">
                  <c:v>0.99468796039762031</c:v>
                </c:pt>
                <c:pt idx="1286">
                  <c:v>0.99477569455748083</c:v>
                </c:pt>
                <c:pt idx="1287">
                  <c:v>0.99461119738415504</c:v>
                </c:pt>
                <c:pt idx="1288">
                  <c:v>0.99521444540487203</c:v>
                </c:pt>
                <c:pt idx="1289">
                  <c:v>0.99477569455748083</c:v>
                </c:pt>
                <c:pt idx="1290">
                  <c:v>0.99510474518309899</c:v>
                </c:pt>
                <c:pt idx="1291">
                  <c:v>0.99500602211491951</c:v>
                </c:pt>
                <c:pt idx="1292">
                  <c:v>0.99510474518309899</c:v>
                </c:pt>
                <c:pt idx="1293">
                  <c:v>0.99461119738415504</c:v>
                </c:pt>
                <c:pt idx="1294">
                  <c:v>0.99488536976067043</c:v>
                </c:pt>
                <c:pt idx="1295">
                  <c:v>0.99452347322693557</c:v>
                </c:pt>
                <c:pt idx="1296">
                  <c:v>0.9948524663242535</c:v>
                </c:pt>
                <c:pt idx="1297">
                  <c:v>0.99488536976067043</c:v>
                </c:pt>
                <c:pt idx="1298">
                  <c:v>0.99503892905369851</c:v>
                </c:pt>
                <c:pt idx="1299">
                  <c:v>0.99468796039762031</c:v>
                </c:pt>
                <c:pt idx="1300">
                  <c:v>0.9949621473640935</c:v>
                </c:pt>
                <c:pt idx="1301">
                  <c:v>0.9948524663242535</c:v>
                </c:pt>
                <c:pt idx="1302">
                  <c:v>0.9949621473640935</c:v>
                </c:pt>
                <c:pt idx="1303">
                  <c:v>0.99510474518309899</c:v>
                </c:pt>
                <c:pt idx="1304">
                  <c:v>0.9949621473640935</c:v>
                </c:pt>
                <c:pt idx="1305">
                  <c:v>0.9948524663242535</c:v>
                </c:pt>
                <c:pt idx="1306">
                  <c:v>0.99507183674308086</c:v>
                </c:pt>
                <c:pt idx="1307">
                  <c:v>0.99500602211491951</c:v>
                </c:pt>
                <c:pt idx="1308">
                  <c:v>0.99468796039762031</c:v>
                </c:pt>
                <c:pt idx="1309">
                  <c:v>0.99468796039762031</c:v>
                </c:pt>
                <c:pt idx="1310">
                  <c:v>0.99473182681063199</c:v>
                </c:pt>
                <c:pt idx="1311">
                  <c:v>0.99514862427084205</c:v>
                </c:pt>
                <c:pt idx="1312">
                  <c:v>0.99511571482991956</c:v>
                </c:pt>
                <c:pt idx="1313">
                  <c:v>0.99492924217659084</c:v>
                </c:pt>
                <c:pt idx="1314">
                  <c:v>0.99507183674308086</c:v>
                </c:pt>
                <c:pt idx="1315">
                  <c:v>0.994567334638779</c:v>
                </c:pt>
                <c:pt idx="1316">
                  <c:v>0.99514862427084205</c:v>
                </c:pt>
                <c:pt idx="1317">
                  <c:v>0.99500602211491951</c:v>
                </c:pt>
                <c:pt idx="1318">
                  <c:v>0.9949621473640935</c:v>
                </c:pt>
                <c:pt idx="1319">
                  <c:v>0.99461119738415504</c:v>
                </c:pt>
                <c:pt idx="1320">
                  <c:v>0.994808596242995</c:v>
                </c:pt>
                <c:pt idx="1321">
                  <c:v>0.99439189699179853</c:v>
                </c:pt>
                <c:pt idx="1322">
                  <c:v>0.99488536976067043</c:v>
                </c:pt>
                <c:pt idx="1323">
                  <c:v>0.99477569455748083</c:v>
                </c:pt>
                <c:pt idx="1324">
                  <c:v>0.9949621473640935</c:v>
                </c:pt>
                <c:pt idx="1325">
                  <c:v>0.9948524663242535</c:v>
                </c:pt>
                <c:pt idx="1326">
                  <c:v>0.99465506146314553</c:v>
                </c:pt>
                <c:pt idx="1327">
                  <c:v>0.99488536976067043</c:v>
                </c:pt>
                <c:pt idx="1328">
                  <c:v>0.99500602211491951</c:v>
                </c:pt>
                <c:pt idx="1329">
                  <c:v>0.99492924217659084</c:v>
                </c:pt>
                <c:pt idx="1330">
                  <c:v>0.9948524663242535</c:v>
                </c:pt>
                <c:pt idx="1331">
                  <c:v>0.99473182681063199</c:v>
                </c:pt>
                <c:pt idx="1332">
                  <c:v>0.99452347322693557</c:v>
                </c:pt>
                <c:pt idx="1333">
                  <c:v>0.99492924217659084</c:v>
                </c:pt>
                <c:pt idx="1334">
                  <c:v>0.99477569455748083</c:v>
                </c:pt>
                <c:pt idx="1335">
                  <c:v>0.99468796039762031</c:v>
                </c:pt>
                <c:pt idx="1336">
                  <c:v>0.9949621473640935</c:v>
                </c:pt>
                <c:pt idx="1337">
                  <c:v>0.99488536976067043</c:v>
                </c:pt>
                <c:pt idx="1338">
                  <c:v>0.99469892687583095</c:v>
                </c:pt>
                <c:pt idx="1339">
                  <c:v>0.99477569455748083</c:v>
                </c:pt>
                <c:pt idx="1340">
                  <c:v>0.99503892905369851</c:v>
                </c:pt>
                <c:pt idx="1341">
                  <c:v>0.9953680397303033</c:v>
                </c:pt>
                <c:pt idx="1342">
                  <c:v>0.99488536976067043</c:v>
                </c:pt>
                <c:pt idx="1343">
                  <c:v>0.99443575440352705</c:v>
                </c:pt>
                <c:pt idx="1344">
                  <c:v>0.99465506146314553</c:v>
                </c:pt>
                <c:pt idx="1345">
                  <c:v>0.99507183674308086</c:v>
                </c:pt>
                <c:pt idx="1346">
                  <c:v>0.99514862427084205</c:v>
                </c:pt>
                <c:pt idx="1347">
                  <c:v>0.99503892905369851</c:v>
                </c:pt>
                <c:pt idx="1348">
                  <c:v>0.99488536976067043</c:v>
                </c:pt>
                <c:pt idx="1349">
                  <c:v>0.99507183674308086</c:v>
                </c:pt>
                <c:pt idx="1350">
                  <c:v>0.99518153446248103</c:v>
                </c:pt>
                <c:pt idx="1351">
                  <c:v>0.99492924217659084</c:v>
                </c:pt>
                <c:pt idx="1352">
                  <c:v>0.9948524663242535</c:v>
                </c:pt>
                <c:pt idx="1353">
                  <c:v>0.99521444540487203</c:v>
                </c:pt>
                <c:pt idx="1354">
                  <c:v>0.994808596242995</c:v>
                </c:pt>
                <c:pt idx="1355">
                  <c:v>0.99452347322693557</c:v>
                </c:pt>
                <c:pt idx="1356">
                  <c:v>0.99465506146314553</c:v>
                </c:pt>
                <c:pt idx="1357">
                  <c:v>0.9949621473640935</c:v>
                </c:pt>
                <c:pt idx="1358">
                  <c:v>0.994808596242995</c:v>
                </c:pt>
                <c:pt idx="1359">
                  <c:v>0.99452347322693557</c:v>
                </c:pt>
                <c:pt idx="1360">
                  <c:v>0.99461119738415504</c:v>
                </c:pt>
                <c:pt idx="1361">
                  <c:v>0.99439189699179853</c:v>
                </c:pt>
                <c:pt idx="1362">
                  <c:v>0.99492924217659084</c:v>
                </c:pt>
                <c:pt idx="1363">
                  <c:v>0.99492924217659084</c:v>
                </c:pt>
                <c:pt idx="1364">
                  <c:v>0.9948524663242535</c:v>
                </c:pt>
                <c:pt idx="1365">
                  <c:v>0.99510474518309899</c:v>
                </c:pt>
                <c:pt idx="1366">
                  <c:v>0.99521444540487203</c:v>
                </c:pt>
                <c:pt idx="1367">
                  <c:v>0.99507183674308086</c:v>
                </c:pt>
                <c:pt idx="1368">
                  <c:v>0.99473182681063199</c:v>
                </c:pt>
                <c:pt idx="1369">
                  <c:v>0.99468796039762031</c:v>
                </c:pt>
                <c:pt idx="1370">
                  <c:v>0.99443575440352705</c:v>
                </c:pt>
                <c:pt idx="1371">
                  <c:v>0.99500602211491951</c:v>
                </c:pt>
                <c:pt idx="1372">
                  <c:v>0.99473182681063199</c:v>
                </c:pt>
                <c:pt idx="1373">
                  <c:v>0.9948524663242535</c:v>
                </c:pt>
                <c:pt idx="1374">
                  <c:v>0.99503892905369851</c:v>
                </c:pt>
                <c:pt idx="1375">
                  <c:v>0.99510474518309899</c:v>
                </c:pt>
                <c:pt idx="1376">
                  <c:v>0.99473182681063199</c:v>
                </c:pt>
                <c:pt idx="1377">
                  <c:v>0.994808596242995</c:v>
                </c:pt>
                <c:pt idx="1378">
                  <c:v>0.99465506146314553</c:v>
                </c:pt>
                <c:pt idx="1379">
                  <c:v>0.99477569455748083</c:v>
                </c:pt>
                <c:pt idx="1380">
                  <c:v>0.99452347322693557</c:v>
                </c:pt>
                <c:pt idx="1381">
                  <c:v>0.99477569455748083</c:v>
                </c:pt>
                <c:pt idx="1382">
                  <c:v>0.994567334638779</c:v>
                </c:pt>
                <c:pt idx="1383">
                  <c:v>0.9948524663242535</c:v>
                </c:pt>
                <c:pt idx="1384">
                  <c:v>0.994808596242995</c:v>
                </c:pt>
                <c:pt idx="1385">
                  <c:v>0.99420551786458455</c:v>
                </c:pt>
                <c:pt idx="1386">
                  <c:v>0.99336163143881095</c:v>
                </c:pt>
                <c:pt idx="1387">
                  <c:v>0.99461119738415504</c:v>
                </c:pt>
                <c:pt idx="1388">
                  <c:v>0.9948524663242535</c:v>
                </c:pt>
                <c:pt idx="1389">
                  <c:v>0.994808596242995</c:v>
                </c:pt>
                <c:pt idx="1390">
                  <c:v>0.99503892905369851</c:v>
                </c:pt>
                <c:pt idx="1391">
                  <c:v>0.994567334638779</c:v>
                </c:pt>
                <c:pt idx="1392">
                  <c:v>0.99528026954204318</c:v>
                </c:pt>
                <c:pt idx="1393">
                  <c:v>0.99447961314854683</c:v>
                </c:pt>
                <c:pt idx="1394">
                  <c:v>0.994567334638779</c:v>
                </c:pt>
                <c:pt idx="1395">
                  <c:v>0.99452347322693557</c:v>
                </c:pt>
                <c:pt idx="1396">
                  <c:v>0.99477569455748083</c:v>
                </c:pt>
                <c:pt idx="1397">
                  <c:v>0.99477569455748083</c:v>
                </c:pt>
                <c:pt idx="1398">
                  <c:v>0.99433707710195118</c:v>
                </c:pt>
                <c:pt idx="1399">
                  <c:v>0.99424936961073396</c:v>
                </c:pt>
                <c:pt idx="1400">
                  <c:v>0.99468796039762031</c:v>
                </c:pt>
                <c:pt idx="1401">
                  <c:v>0.99477569455748083</c:v>
                </c:pt>
                <c:pt idx="1402">
                  <c:v>0.99477569455748083</c:v>
                </c:pt>
                <c:pt idx="1403">
                  <c:v>0.99465506146314553</c:v>
                </c:pt>
                <c:pt idx="1404">
                  <c:v>0.99433707710195118</c:v>
                </c:pt>
                <c:pt idx="1405">
                  <c:v>0.99473182681063199</c:v>
                </c:pt>
                <c:pt idx="1406">
                  <c:v>0.99488536976067043</c:v>
                </c:pt>
                <c:pt idx="1407">
                  <c:v>0.994808596242995</c:v>
                </c:pt>
                <c:pt idx="1408">
                  <c:v>0.9948524663242535</c:v>
                </c:pt>
                <c:pt idx="1409">
                  <c:v>0.99500602211491951</c:v>
                </c:pt>
                <c:pt idx="1410">
                  <c:v>0.99492924217659084</c:v>
                </c:pt>
                <c:pt idx="1411">
                  <c:v>0.99488536976067043</c:v>
                </c:pt>
                <c:pt idx="1412">
                  <c:v>0.99500602211491951</c:v>
                </c:pt>
                <c:pt idx="1413">
                  <c:v>0.99473182681063199</c:v>
                </c:pt>
                <c:pt idx="1414">
                  <c:v>0.99443575440352705</c:v>
                </c:pt>
                <c:pt idx="1415">
                  <c:v>0.99477569455748083</c:v>
                </c:pt>
                <c:pt idx="1416">
                  <c:v>0.994567334638779</c:v>
                </c:pt>
                <c:pt idx="1417">
                  <c:v>0.99447961314854683</c:v>
                </c:pt>
                <c:pt idx="1418">
                  <c:v>0.99507183674308086</c:v>
                </c:pt>
                <c:pt idx="1419">
                  <c:v>0.99477569455748083</c:v>
                </c:pt>
                <c:pt idx="1420">
                  <c:v>0.994808596242995</c:v>
                </c:pt>
                <c:pt idx="1421">
                  <c:v>0.994808596242995</c:v>
                </c:pt>
                <c:pt idx="1422">
                  <c:v>0.99488536976067043</c:v>
                </c:pt>
                <c:pt idx="1423">
                  <c:v>0.994567334638779</c:v>
                </c:pt>
                <c:pt idx="1424">
                  <c:v>0.9948524663242535</c:v>
                </c:pt>
                <c:pt idx="1425">
                  <c:v>0.994808596242995</c:v>
                </c:pt>
                <c:pt idx="1426">
                  <c:v>0.99477569455748083</c:v>
                </c:pt>
                <c:pt idx="1427">
                  <c:v>0.99518153446248103</c:v>
                </c:pt>
                <c:pt idx="1428">
                  <c:v>0.99492924217659084</c:v>
                </c:pt>
                <c:pt idx="1429">
                  <c:v>0.99468796039762031</c:v>
                </c:pt>
                <c:pt idx="1430">
                  <c:v>0.994808596242995</c:v>
                </c:pt>
                <c:pt idx="1431">
                  <c:v>0.99473182681063199</c:v>
                </c:pt>
                <c:pt idx="1432">
                  <c:v>0.99503892905369851</c:v>
                </c:pt>
                <c:pt idx="1433">
                  <c:v>0.9948524663242535</c:v>
                </c:pt>
                <c:pt idx="1434">
                  <c:v>0.99465506146314553</c:v>
                </c:pt>
                <c:pt idx="1435">
                  <c:v>0.99372323660817741</c:v>
                </c:pt>
                <c:pt idx="1436">
                  <c:v>0.99488536976067043</c:v>
                </c:pt>
                <c:pt idx="1437">
                  <c:v>0.994052047248836</c:v>
                </c:pt>
                <c:pt idx="1438">
                  <c:v>0.99492924217659084</c:v>
                </c:pt>
                <c:pt idx="1439">
                  <c:v>0.9948524663242535</c:v>
                </c:pt>
                <c:pt idx="1440">
                  <c:v>0.99492924217659084</c:v>
                </c:pt>
                <c:pt idx="1441">
                  <c:v>0.99477569455748083</c:v>
                </c:pt>
                <c:pt idx="1442">
                  <c:v>0.99492924217659084</c:v>
                </c:pt>
                <c:pt idx="1443">
                  <c:v>0.99488536976067043</c:v>
                </c:pt>
                <c:pt idx="1444">
                  <c:v>0.99468796039762031</c:v>
                </c:pt>
                <c:pt idx="1445">
                  <c:v>0.99468796039762031</c:v>
                </c:pt>
                <c:pt idx="1446">
                  <c:v>0.99461119738415504</c:v>
                </c:pt>
                <c:pt idx="1447">
                  <c:v>0.99461119738415504</c:v>
                </c:pt>
                <c:pt idx="1448">
                  <c:v>0.994567334638779</c:v>
                </c:pt>
                <c:pt idx="1449">
                  <c:v>0.99409589433031453</c:v>
                </c:pt>
                <c:pt idx="1450">
                  <c:v>0.99488536976067043</c:v>
                </c:pt>
                <c:pt idx="1451">
                  <c:v>0.99468796039762031</c:v>
                </c:pt>
                <c:pt idx="1452">
                  <c:v>0.99424936961073396</c:v>
                </c:pt>
                <c:pt idx="1453">
                  <c:v>0.9949621473640935</c:v>
                </c:pt>
                <c:pt idx="1454">
                  <c:v>0.9949621473640935</c:v>
                </c:pt>
                <c:pt idx="1455">
                  <c:v>0.99492924217659084</c:v>
                </c:pt>
                <c:pt idx="1456">
                  <c:v>0.99465506146314553</c:v>
                </c:pt>
                <c:pt idx="1457">
                  <c:v>0.99492924217659084</c:v>
                </c:pt>
                <c:pt idx="1458">
                  <c:v>0.99477569455748083</c:v>
                </c:pt>
                <c:pt idx="1459">
                  <c:v>0.994567334638779</c:v>
                </c:pt>
                <c:pt idx="1460">
                  <c:v>0.99468796039762031</c:v>
                </c:pt>
                <c:pt idx="1461">
                  <c:v>0.994808596242995</c:v>
                </c:pt>
                <c:pt idx="1462">
                  <c:v>0.99468796039762031</c:v>
                </c:pt>
                <c:pt idx="1463">
                  <c:v>0.99461119738415504</c:v>
                </c:pt>
                <c:pt idx="1464">
                  <c:v>0.99514862427084205</c:v>
                </c:pt>
                <c:pt idx="1465">
                  <c:v>0.99465506146314553</c:v>
                </c:pt>
                <c:pt idx="1466">
                  <c:v>0.99488536976067043</c:v>
                </c:pt>
                <c:pt idx="1467">
                  <c:v>0.99488536976067043</c:v>
                </c:pt>
                <c:pt idx="1468">
                  <c:v>0.99477569455748083</c:v>
                </c:pt>
                <c:pt idx="1469">
                  <c:v>0.9948524663242535</c:v>
                </c:pt>
                <c:pt idx="1470">
                  <c:v>0.99477569455748083</c:v>
                </c:pt>
                <c:pt idx="1471">
                  <c:v>0.994567334638779</c:v>
                </c:pt>
                <c:pt idx="1472">
                  <c:v>0.99473182681063199</c:v>
                </c:pt>
                <c:pt idx="1473">
                  <c:v>0.99468796039762031</c:v>
                </c:pt>
                <c:pt idx="1474">
                  <c:v>0.99433707710195118</c:v>
                </c:pt>
                <c:pt idx="1475">
                  <c:v>0.99399724027091996</c:v>
                </c:pt>
                <c:pt idx="1476">
                  <c:v>0.99473182681063199</c:v>
                </c:pt>
                <c:pt idx="1477">
                  <c:v>0.99443575440352705</c:v>
                </c:pt>
                <c:pt idx="1478">
                  <c:v>0.994808596242995</c:v>
                </c:pt>
                <c:pt idx="1479">
                  <c:v>0.99477569455748083</c:v>
                </c:pt>
                <c:pt idx="1480">
                  <c:v>0.994808596242995</c:v>
                </c:pt>
                <c:pt idx="1481">
                  <c:v>0.9948524663242535</c:v>
                </c:pt>
                <c:pt idx="1482">
                  <c:v>0.994348040913278</c:v>
                </c:pt>
                <c:pt idx="1483">
                  <c:v>0.99500602211491951</c:v>
                </c:pt>
                <c:pt idx="1484">
                  <c:v>0.99518153446248103</c:v>
                </c:pt>
                <c:pt idx="1485">
                  <c:v>0.99477569455748083</c:v>
                </c:pt>
                <c:pt idx="1486">
                  <c:v>0.99477569455748083</c:v>
                </c:pt>
                <c:pt idx="1487">
                  <c:v>0.994567334638779</c:v>
                </c:pt>
                <c:pt idx="1488">
                  <c:v>0.99507183674308086</c:v>
                </c:pt>
                <c:pt idx="1489">
                  <c:v>0.99473182681063199</c:v>
                </c:pt>
                <c:pt idx="1490">
                  <c:v>0.99507183674308086</c:v>
                </c:pt>
                <c:pt idx="1491">
                  <c:v>0.99452347322693557</c:v>
                </c:pt>
                <c:pt idx="1492">
                  <c:v>0.9948524663242535</c:v>
                </c:pt>
                <c:pt idx="1493">
                  <c:v>0.99503892905369851</c:v>
                </c:pt>
                <c:pt idx="1494">
                  <c:v>0.99415070505622716</c:v>
                </c:pt>
                <c:pt idx="1495">
                  <c:v>0.994808596242995</c:v>
                </c:pt>
                <c:pt idx="1496">
                  <c:v>0.99461119738415504</c:v>
                </c:pt>
                <c:pt idx="1497">
                  <c:v>0.99492924217659084</c:v>
                </c:pt>
                <c:pt idx="1498">
                  <c:v>0.99473182681063199</c:v>
                </c:pt>
                <c:pt idx="1499">
                  <c:v>0.99473182681063199</c:v>
                </c:pt>
                <c:pt idx="1500">
                  <c:v>0.99514862427084205</c:v>
                </c:pt>
                <c:pt idx="1501">
                  <c:v>0.99424936961073396</c:v>
                </c:pt>
                <c:pt idx="1502">
                  <c:v>0.99500602211491951</c:v>
                </c:pt>
                <c:pt idx="1503">
                  <c:v>0.99492924217659084</c:v>
                </c:pt>
                <c:pt idx="1504">
                  <c:v>0.9949621473640935</c:v>
                </c:pt>
                <c:pt idx="1505">
                  <c:v>0.99500602211491951</c:v>
                </c:pt>
                <c:pt idx="1506">
                  <c:v>0.994808596242995</c:v>
                </c:pt>
                <c:pt idx="1507">
                  <c:v>0.99492924217659084</c:v>
                </c:pt>
                <c:pt idx="1508">
                  <c:v>0.99488536976067043</c:v>
                </c:pt>
                <c:pt idx="1509">
                  <c:v>0.99500602211491951</c:v>
                </c:pt>
                <c:pt idx="1510">
                  <c:v>0.99468796039762031</c:v>
                </c:pt>
                <c:pt idx="1511">
                  <c:v>0.99465506146314553</c:v>
                </c:pt>
                <c:pt idx="1512">
                  <c:v>0.994808596242995</c:v>
                </c:pt>
                <c:pt idx="1513">
                  <c:v>0.99477569455748083</c:v>
                </c:pt>
                <c:pt idx="1514">
                  <c:v>0.994808596242995</c:v>
                </c:pt>
                <c:pt idx="1515">
                  <c:v>0.99461119738415504</c:v>
                </c:pt>
                <c:pt idx="1516">
                  <c:v>0.99477569455748083</c:v>
                </c:pt>
                <c:pt idx="1517">
                  <c:v>0.99473182681063199</c:v>
                </c:pt>
                <c:pt idx="1518">
                  <c:v>0.99433707710195118</c:v>
                </c:pt>
                <c:pt idx="1519">
                  <c:v>0.99492924217659084</c:v>
                </c:pt>
                <c:pt idx="1520">
                  <c:v>0.99477569455748083</c:v>
                </c:pt>
                <c:pt idx="1521">
                  <c:v>0.99492924217659084</c:v>
                </c:pt>
                <c:pt idx="1522">
                  <c:v>0.99492924217659084</c:v>
                </c:pt>
                <c:pt idx="1523">
                  <c:v>0.99447961314854683</c:v>
                </c:pt>
                <c:pt idx="1524">
                  <c:v>0.99503892905369851</c:v>
                </c:pt>
                <c:pt idx="1525">
                  <c:v>0.994348040913278</c:v>
                </c:pt>
                <c:pt idx="1526">
                  <c:v>0.9949621473640935</c:v>
                </c:pt>
                <c:pt idx="1527">
                  <c:v>0.99465506146314553</c:v>
                </c:pt>
                <c:pt idx="1528">
                  <c:v>0.99507183674308086</c:v>
                </c:pt>
                <c:pt idx="1529">
                  <c:v>0.9949621473640935</c:v>
                </c:pt>
                <c:pt idx="1530">
                  <c:v>0.99447961314854683</c:v>
                </c:pt>
                <c:pt idx="1531">
                  <c:v>0.99477569455748083</c:v>
                </c:pt>
                <c:pt idx="1532">
                  <c:v>0.99503892905369851</c:v>
                </c:pt>
                <c:pt idx="1533">
                  <c:v>0.99488536976067043</c:v>
                </c:pt>
                <c:pt idx="1534">
                  <c:v>0.99429322268983056</c:v>
                </c:pt>
                <c:pt idx="1535">
                  <c:v>0.99503892905369851</c:v>
                </c:pt>
                <c:pt idx="1536">
                  <c:v>0.99500602211491951</c:v>
                </c:pt>
                <c:pt idx="1537">
                  <c:v>0.9948524663242535</c:v>
                </c:pt>
                <c:pt idx="1538">
                  <c:v>0.99468796039762031</c:v>
                </c:pt>
                <c:pt idx="1539">
                  <c:v>0.99477569455748083</c:v>
                </c:pt>
                <c:pt idx="1540">
                  <c:v>0.99507183674308086</c:v>
                </c:pt>
                <c:pt idx="1541">
                  <c:v>0.99439189699179853</c:v>
                </c:pt>
                <c:pt idx="1542">
                  <c:v>0.99452347322693557</c:v>
                </c:pt>
                <c:pt idx="1543">
                  <c:v>0.99439189699179853</c:v>
                </c:pt>
                <c:pt idx="1544">
                  <c:v>0.99492924217659084</c:v>
                </c:pt>
                <c:pt idx="1545">
                  <c:v>0.99518153446248103</c:v>
                </c:pt>
                <c:pt idx="1546">
                  <c:v>0.99468796039762031</c:v>
                </c:pt>
                <c:pt idx="1547">
                  <c:v>0.9949621473640935</c:v>
                </c:pt>
                <c:pt idx="1548">
                  <c:v>0.9949621473640935</c:v>
                </c:pt>
                <c:pt idx="1549">
                  <c:v>0.99465506146314553</c:v>
                </c:pt>
                <c:pt idx="1550">
                  <c:v>0.99500602211491951</c:v>
                </c:pt>
                <c:pt idx="1551">
                  <c:v>0.99492924217659084</c:v>
                </c:pt>
                <c:pt idx="1552">
                  <c:v>0.99415070505622716</c:v>
                </c:pt>
                <c:pt idx="1553">
                  <c:v>0.994808596242995</c:v>
                </c:pt>
                <c:pt idx="1554">
                  <c:v>0.994567334638779</c:v>
                </c:pt>
                <c:pt idx="1555">
                  <c:v>0.99477569455748083</c:v>
                </c:pt>
                <c:pt idx="1556">
                  <c:v>0.99473182681063199</c:v>
                </c:pt>
                <c:pt idx="1557">
                  <c:v>0.994808596242995</c:v>
                </c:pt>
                <c:pt idx="1558">
                  <c:v>0.99503892905369851</c:v>
                </c:pt>
                <c:pt idx="1559">
                  <c:v>0.99477569455748083</c:v>
                </c:pt>
                <c:pt idx="1560">
                  <c:v>0.99429322268983056</c:v>
                </c:pt>
                <c:pt idx="1561">
                  <c:v>0.994348040913278</c:v>
                </c:pt>
                <c:pt idx="1562">
                  <c:v>0.99468796039762031</c:v>
                </c:pt>
                <c:pt idx="1563">
                  <c:v>0.99488536976067043</c:v>
                </c:pt>
                <c:pt idx="1564">
                  <c:v>0.99465506146314553</c:v>
                </c:pt>
                <c:pt idx="1565">
                  <c:v>0.99409589433031453</c:v>
                </c:pt>
                <c:pt idx="1566">
                  <c:v>0.99500602211491951</c:v>
                </c:pt>
                <c:pt idx="1567">
                  <c:v>0.994808596242995</c:v>
                </c:pt>
                <c:pt idx="1568">
                  <c:v>0.99473182681063199</c:v>
                </c:pt>
                <c:pt idx="1569">
                  <c:v>0.99468796039762031</c:v>
                </c:pt>
                <c:pt idx="1570">
                  <c:v>0.99468796039762031</c:v>
                </c:pt>
                <c:pt idx="1571">
                  <c:v>0.99503892905369851</c:v>
                </c:pt>
                <c:pt idx="1572">
                  <c:v>0.99447961314854683</c:v>
                </c:pt>
                <c:pt idx="1573">
                  <c:v>0.99429322268983056</c:v>
                </c:pt>
                <c:pt idx="1574">
                  <c:v>0.99415070505622716</c:v>
                </c:pt>
                <c:pt idx="1575">
                  <c:v>0.99489633773957453</c:v>
                </c:pt>
                <c:pt idx="1576">
                  <c:v>0.99447961314854683</c:v>
                </c:pt>
                <c:pt idx="1577">
                  <c:v>0.9949621473640935</c:v>
                </c:pt>
                <c:pt idx="1578">
                  <c:v>0.99461119738415504</c:v>
                </c:pt>
                <c:pt idx="1579">
                  <c:v>0.99468796039762031</c:v>
                </c:pt>
                <c:pt idx="1580">
                  <c:v>0.99424936961073396</c:v>
                </c:pt>
                <c:pt idx="1581">
                  <c:v>0.99473182681063199</c:v>
                </c:pt>
                <c:pt idx="1582">
                  <c:v>0.99507183674308086</c:v>
                </c:pt>
                <c:pt idx="1583">
                  <c:v>0.9949621473640935</c:v>
                </c:pt>
                <c:pt idx="1584">
                  <c:v>0.99468796039762031</c:v>
                </c:pt>
                <c:pt idx="1585">
                  <c:v>0.99461119738415504</c:v>
                </c:pt>
                <c:pt idx="1586">
                  <c:v>0.99433707710195118</c:v>
                </c:pt>
                <c:pt idx="1587">
                  <c:v>0.994567334638779</c:v>
                </c:pt>
                <c:pt idx="1588">
                  <c:v>0.99521444540487203</c:v>
                </c:pt>
                <c:pt idx="1589">
                  <c:v>0.99468796039762031</c:v>
                </c:pt>
                <c:pt idx="1590">
                  <c:v>0.99500602211491951</c:v>
                </c:pt>
                <c:pt idx="1591">
                  <c:v>0.99500602211491951</c:v>
                </c:pt>
                <c:pt idx="1592">
                  <c:v>0.994567334638779</c:v>
                </c:pt>
                <c:pt idx="1593">
                  <c:v>0.99461119738415504</c:v>
                </c:pt>
                <c:pt idx="1594">
                  <c:v>0.99500602211491951</c:v>
                </c:pt>
                <c:pt idx="1595">
                  <c:v>0.99461119738415504</c:v>
                </c:pt>
                <c:pt idx="1596">
                  <c:v>0.99452347322693557</c:v>
                </c:pt>
                <c:pt idx="1597">
                  <c:v>0.99424936961073396</c:v>
                </c:pt>
                <c:pt idx="1598">
                  <c:v>0.9948524663242535</c:v>
                </c:pt>
                <c:pt idx="1599">
                  <c:v>0.99452347322693557</c:v>
                </c:pt>
                <c:pt idx="1600">
                  <c:v>0.99488536976067043</c:v>
                </c:pt>
                <c:pt idx="1601">
                  <c:v>0.9948524663242535</c:v>
                </c:pt>
                <c:pt idx="1602">
                  <c:v>0.99492924217659084</c:v>
                </c:pt>
                <c:pt idx="1603">
                  <c:v>0.9948524663242535</c:v>
                </c:pt>
                <c:pt idx="1604">
                  <c:v>0.9941945551363095</c:v>
                </c:pt>
                <c:pt idx="1605">
                  <c:v>0.99447961314854683</c:v>
                </c:pt>
                <c:pt idx="1606">
                  <c:v>0.9948524663242535</c:v>
                </c:pt>
                <c:pt idx="1607">
                  <c:v>0.99492924217659084</c:v>
                </c:pt>
                <c:pt idx="1608">
                  <c:v>0.99488536976067043</c:v>
                </c:pt>
                <c:pt idx="1609">
                  <c:v>0.99477569455748083</c:v>
                </c:pt>
                <c:pt idx="1610">
                  <c:v>0.99409589433031453</c:v>
                </c:pt>
                <c:pt idx="1611">
                  <c:v>0.99488536976067043</c:v>
                </c:pt>
                <c:pt idx="1612">
                  <c:v>0.99465506146314553</c:v>
                </c:pt>
                <c:pt idx="1613">
                  <c:v>0.994052047248836</c:v>
                </c:pt>
                <c:pt idx="1614">
                  <c:v>0.9948524663242535</c:v>
                </c:pt>
                <c:pt idx="1615">
                  <c:v>0.99468796039762031</c:v>
                </c:pt>
                <c:pt idx="1616">
                  <c:v>0.9948524663242535</c:v>
                </c:pt>
                <c:pt idx="1617">
                  <c:v>0.99447961314854683</c:v>
                </c:pt>
                <c:pt idx="1618">
                  <c:v>0.9948524663242535</c:v>
                </c:pt>
                <c:pt idx="1619">
                  <c:v>0.9949621473640935</c:v>
                </c:pt>
                <c:pt idx="1620">
                  <c:v>0.99503892905369851</c:v>
                </c:pt>
                <c:pt idx="1621">
                  <c:v>0.99510474518309899</c:v>
                </c:pt>
                <c:pt idx="1622">
                  <c:v>0.9948524663242535</c:v>
                </c:pt>
                <c:pt idx="1623">
                  <c:v>0.99465506146314553</c:v>
                </c:pt>
                <c:pt idx="1624">
                  <c:v>0.99507183674308086</c:v>
                </c:pt>
                <c:pt idx="1625">
                  <c:v>0.99465506146314553</c:v>
                </c:pt>
                <c:pt idx="1626">
                  <c:v>0.99488536976067043</c:v>
                </c:pt>
                <c:pt idx="1627">
                  <c:v>0.99500602211491951</c:v>
                </c:pt>
                <c:pt idx="1628">
                  <c:v>0.994808596242995</c:v>
                </c:pt>
                <c:pt idx="1629">
                  <c:v>0.99503892905369851</c:v>
                </c:pt>
                <c:pt idx="1630">
                  <c:v>0.99468796039762031</c:v>
                </c:pt>
                <c:pt idx="1631">
                  <c:v>0.994808596242995</c:v>
                </c:pt>
                <c:pt idx="1632">
                  <c:v>0.9948524663242535</c:v>
                </c:pt>
                <c:pt idx="1633">
                  <c:v>0.99468796039762031</c:v>
                </c:pt>
                <c:pt idx="1634">
                  <c:v>0.9948524663242535</c:v>
                </c:pt>
                <c:pt idx="1635">
                  <c:v>0.99488536976067043</c:v>
                </c:pt>
                <c:pt idx="1636">
                  <c:v>0.99439189699179853</c:v>
                </c:pt>
                <c:pt idx="1637">
                  <c:v>0.9948524663242535</c:v>
                </c:pt>
                <c:pt idx="1638">
                  <c:v>0.99409589433031453</c:v>
                </c:pt>
                <c:pt idx="1639">
                  <c:v>0.99507183674308086</c:v>
                </c:pt>
                <c:pt idx="1640">
                  <c:v>0.99468796039762031</c:v>
                </c:pt>
                <c:pt idx="1641">
                  <c:v>0.994808596242995</c:v>
                </c:pt>
                <c:pt idx="1642">
                  <c:v>0.99465506146314553</c:v>
                </c:pt>
                <c:pt idx="1643">
                  <c:v>0.99465506146314553</c:v>
                </c:pt>
                <c:pt idx="1644">
                  <c:v>0.994567334638779</c:v>
                </c:pt>
                <c:pt idx="1645">
                  <c:v>0.99465506146314553</c:v>
                </c:pt>
                <c:pt idx="1646">
                  <c:v>0.9948524663242535</c:v>
                </c:pt>
                <c:pt idx="1647">
                  <c:v>0.99468796039762031</c:v>
                </c:pt>
                <c:pt idx="1648">
                  <c:v>0.99477569455748083</c:v>
                </c:pt>
                <c:pt idx="1649">
                  <c:v>0.994567334638779</c:v>
                </c:pt>
                <c:pt idx="1650">
                  <c:v>0.99488536976067043</c:v>
                </c:pt>
                <c:pt idx="1651">
                  <c:v>0.99468796039762031</c:v>
                </c:pt>
                <c:pt idx="1652">
                  <c:v>0.99492924217659084</c:v>
                </c:pt>
                <c:pt idx="1653">
                  <c:v>0.99473182681063199</c:v>
                </c:pt>
                <c:pt idx="1654">
                  <c:v>0.99410685630890905</c:v>
                </c:pt>
                <c:pt idx="1655">
                  <c:v>0.994808596242995</c:v>
                </c:pt>
                <c:pt idx="1656">
                  <c:v>0.99488536976067043</c:v>
                </c:pt>
                <c:pt idx="1657">
                  <c:v>0.99447961314854683</c:v>
                </c:pt>
                <c:pt idx="1658">
                  <c:v>0.994567334638779</c:v>
                </c:pt>
                <c:pt idx="1659">
                  <c:v>0.99507183674308086</c:v>
                </c:pt>
                <c:pt idx="1660">
                  <c:v>0.9949621473640935</c:v>
                </c:pt>
                <c:pt idx="1661">
                  <c:v>0.99488536976067043</c:v>
                </c:pt>
                <c:pt idx="1662">
                  <c:v>0.99518153446248103</c:v>
                </c:pt>
                <c:pt idx="1663">
                  <c:v>0.99503892905369851</c:v>
                </c:pt>
                <c:pt idx="1664">
                  <c:v>0.99528026954204318</c:v>
                </c:pt>
                <c:pt idx="1665">
                  <c:v>0.99503892905369851</c:v>
                </c:pt>
                <c:pt idx="1666">
                  <c:v>0.99473182681063199</c:v>
                </c:pt>
                <c:pt idx="1667">
                  <c:v>0.99492924217659084</c:v>
                </c:pt>
                <c:pt idx="1668">
                  <c:v>0.99447961314854683</c:v>
                </c:pt>
                <c:pt idx="1669">
                  <c:v>0.99507183674308086</c:v>
                </c:pt>
                <c:pt idx="1670">
                  <c:v>0.9949621473640935</c:v>
                </c:pt>
                <c:pt idx="1671">
                  <c:v>0.9948524663242535</c:v>
                </c:pt>
                <c:pt idx="1672">
                  <c:v>0.9949621473640935</c:v>
                </c:pt>
                <c:pt idx="1673">
                  <c:v>0.99424936961073396</c:v>
                </c:pt>
                <c:pt idx="1674">
                  <c:v>0.99514862427084205</c:v>
                </c:pt>
                <c:pt idx="1675">
                  <c:v>0.99399724027091996</c:v>
                </c:pt>
                <c:pt idx="1676">
                  <c:v>0.994808596242995</c:v>
                </c:pt>
                <c:pt idx="1677">
                  <c:v>0.99492924217659084</c:v>
                </c:pt>
                <c:pt idx="1678">
                  <c:v>0.994808596242995</c:v>
                </c:pt>
                <c:pt idx="1679">
                  <c:v>0.99452347322693557</c:v>
                </c:pt>
                <c:pt idx="1680">
                  <c:v>0.994808596242995</c:v>
                </c:pt>
                <c:pt idx="1681">
                  <c:v>0.99488536976067043</c:v>
                </c:pt>
                <c:pt idx="1682">
                  <c:v>0.99465506146314553</c:v>
                </c:pt>
                <c:pt idx="1683">
                  <c:v>0.9948524663242535</c:v>
                </c:pt>
                <c:pt idx="1684">
                  <c:v>0.99514862427084205</c:v>
                </c:pt>
                <c:pt idx="1685">
                  <c:v>0.99514862427084205</c:v>
                </c:pt>
                <c:pt idx="1686">
                  <c:v>0.99461119738415504</c:v>
                </c:pt>
                <c:pt idx="1687">
                  <c:v>0.99488536976067043</c:v>
                </c:pt>
                <c:pt idx="1688">
                  <c:v>0.99528026954204318</c:v>
                </c:pt>
                <c:pt idx="1689">
                  <c:v>0.99492924217659084</c:v>
                </c:pt>
                <c:pt idx="1690">
                  <c:v>0.99503892905369851</c:v>
                </c:pt>
                <c:pt idx="1691">
                  <c:v>0.99461119738415504</c:v>
                </c:pt>
                <c:pt idx="1692">
                  <c:v>0.9948524663242535</c:v>
                </c:pt>
                <c:pt idx="1693">
                  <c:v>0.99469892687583095</c:v>
                </c:pt>
                <c:pt idx="1694">
                  <c:v>0.99473182681063199</c:v>
                </c:pt>
                <c:pt idx="1695">
                  <c:v>0.99439189699179853</c:v>
                </c:pt>
                <c:pt idx="1696">
                  <c:v>0.99468796039762031</c:v>
                </c:pt>
                <c:pt idx="1697">
                  <c:v>0.994808596242995</c:v>
                </c:pt>
                <c:pt idx="1698">
                  <c:v>0.99433707710195118</c:v>
                </c:pt>
                <c:pt idx="1699">
                  <c:v>0.99468796039762031</c:v>
                </c:pt>
                <c:pt idx="1700">
                  <c:v>0.99507183674308086</c:v>
                </c:pt>
                <c:pt idx="1701">
                  <c:v>0.9948524663242535</c:v>
                </c:pt>
                <c:pt idx="1702">
                  <c:v>0.9948524663242535</c:v>
                </c:pt>
                <c:pt idx="1703">
                  <c:v>0.9948524663242535</c:v>
                </c:pt>
                <c:pt idx="1704">
                  <c:v>0.99488536976067043</c:v>
                </c:pt>
                <c:pt idx="1705">
                  <c:v>0.99473182681063199</c:v>
                </c:pt>
                <c:pt idx="1706">
                  <c:v>0.9949621473640935</c:v>
                </c:pt>
                <c:pt idx="1707">
                  <c:v>0.99510474518309899</c:v>
                </c:pt>
                <c:pt idx="1708">
                  <c:v>0.99477569455748083</c:v>
                </c:pt>
                <c:pt idx="1709">
                  <c:v>0.99488536976067043</c:v>
                </c:pt>
                <c:pt idx="1710">
                  <c:v>0.9948524663242535</c:v>
                </c:pt>
                <c:pt idx="1711">
                  <c:v>0.99481956363824597</c:v>
                </c:pt>
                <c:pt idx="1712">
                  <c:v>0.994808596242995</c:v>
                </c:pt>
                <c:pt idx="1713">
                  <c:v>0.99528026954204318</c:v>
                </c:pt>
                <c:pt idx="1714">
                  <c:v>0.99461119738415504</c:v>
                </c:pt>
                <c:pt idx="1715">
                  <c:v>0.99518153446248103</c:v>
                </c:pt>
                <c:pt idx="1716">
                  <c:v>0.99452347322693557</c:v>
                </c:pt>
                <c:pt idx="1717">
                  <c:v>0.994808596242995</c:v>
                </c:pt>
                <c:pt idx="1718">
                  <c:v>0.99488536976067043</c:v>
                </c:pt>
                <c:pt idx="1719">
                  <c:v>0.99489633773957453</c:v>
                </c:pt>
                <c:pt idx="1720">
                  <c:v>0.99510474518309899</c:v>
                </c:pt>
                <c:pt idx="1721">
                  <c:v>0.99510474518309899</c:v>
                </c:pt>
                <c:pt idx="1722">
                  <c:v>0.99473182681063199</c:v>
                </c:pt>
                <c:pt idx="1723">
                  <c:v>0.99503892905369851</c:v>
                </c:pt>
                <c:pt idx="1724">
                  <c:v>0.99503892905369851</c:v>
                </c:pt>
                <c:pt idx="1725">
                  <c:v>0.99488536976067043</c:v>
                </c:pt>
                <c:pt idx="1726">
                  <c:v>0.99477569455748083</c:v>
                </c:pt>
                <c:pt idx="1727">
                  <c:v>0.99503892905369851</c:v>
                </c:pt>
                <c:pt idx="1728">
                  <c:v>0.99489633773957453</c:v>
                </c:pt>
                <c:pt idx="1729">
                  <c:v>0.99447961314854683</c:v>
                </c:pt>
                <c:pt idx="1730">
                  <c:v>0.9941945551363095</c:v>
                </c:pt>
                <c:pt idx="1731">
                  <c:v>0.99465506146314553</c:v>
                </c:pt>
                <c:pt idx="1732">
                  <c:v>0.99503892905369851</c:v>
                </c:pt>
                <c:pt idx="1733">
                  <c:v>0.99500602211491951</c:v>
                </c:pt>
                <c:pt idx="1734">
                  <c:v>0.99492924217659084</c:v>
                </c:pt>
                <c:pt idx="1735">
                  <c:v>0.99443575440352705</c:v>
                </c:pt>
                <c:pt idx="1736">
                  <c:v>0.994808596242995</c:v>
                </c:pt>
                <c:pt idx="1737">
                  <c:v>0.99473182681063199</c:v>
                </c:pt>
                <c:pt idx="1738">
                  <c:v>0.99488536976067043</c:v>
                </c:pt>
                <c:pt idx="1739">
                  <c:v>0.9948524663242535</c:v>
                </c:pt>
                <c:pt idx="1740">
                  <c:v>0.994808596242995</c:v>
                </c:pt>
                <c:pt idx="1741">
                  <c:v>0.99447961314854683</c:v>
                </c:pt>
                <c:pt idx="1742">
                  <c:v>0.99507183674308086</c:v>
                </c:pt>
                <c:pt idx="1743">
                  <c:v>0.99488536976067043</c:v>
                </c:pt>
                <c:pt idx="1744">
                  <c:v>0.99477569455748083</c:v>
                </c:pt>
                <c:pt idx="1745">
                  <c:v>0.994808596242995</c:v>
                </c:pt>
                <c:pt idx="1746">
                  <c:v>0.99447961314854683</c:v>
                </c:pt>
                <c:pt idx="1747">
                  <c:v>0.99465506146314553</c:v>
                </c:pt>
                <c:pt idx="1748">
                  <c:v>0.99503892905369851</c:v>
                </c:pt>
                <c:pt idx="1749">
                  <c:v>0.994808596242995</c:v>
                </c:pt>
                <c:pt idx="1750">
                  <c:v>0.9949621473640935</c:v>
                </c:pt>
                <c:pt idx="1751">
                  <c:v>0.9948524663242535</c:v>
                </c:pt>
                <c:pt idx="1752">
                  <c:v>0.99500602211491951</c:v>
                </c:pt>
                <c:pt idx="1753">
                  <c:v>0.994567334638779</c:v>
                </c:pt>
                <c:pt idx="1754">
                  <c:v>0.99452347322693557</c:v>
                </c:pt>
                <c:pt idx="1755">
                  <c:v>0.99461119738415504</c:v>
                </c:pt>
                <c:pt idx="1756">
                  <c:v>0.99477569455748083</c:v>
                </c:pt>
                <c:pt idx="1757">
                  <c:v>0.99465506146314553</c:v>
                </c:pt>
                <c:pt idx="1758">
                  <c:v>0.99500602211491951</c:v>
                </c:pt>
                <c:pt idx="1759">
                  <c:v>0.99447961314854683</c:v>
                </c:pt>
                <c:pt idx="1760">
                  <c:v>0.99503892905369851</c:v>
                </c:pt>
                <c:pt idx="1761">
                  <c:v>0.99503892905369851</c:v>
                </c:pt>
                <c:pt idx="1762">
                  <c:v>0.99492924217659084</c:v>
                </c:pt>
                <c:pt idx="1763">
                  <c:v>0.99469892687583095</c:v>
                </c:pt>
                <c:pt idx="1764">
                  <c:v>0.99461119738415504</c:v>
                </c:pt>
                <c:pt idx="1765">
                  <c:v>0.99477569455748083</c:v>
                </c:pt>
                <c:pt idx="1766">
                  <c:v>0.994052047248836</c:v>
                </c:pt>
                <c:pt idx="1767">
                  <c:v>0.9949621473640935</c:v>
                </c:pt>
                <c:pt idx="1768">
                  <c:v>0.99433707710195118</c:v>
                </c:pt>
                <c:pt idx="1769">
                  <c:v>0.994052047248836</c:v>
                </c:pt>
                <c:pt idx="1770">
                  <c:v>0.994808596242995</c:v>
                </c:pt>
                <c:pt idx="1771">
                  <c:v>0.994808596242995</c:v>
                </c:pt>
                <c:pt idx="1772">
                  <c:v>0.9948524663242535</c:v>
                </c:pt>
                <c:pt idx="1773">
                  <c:v>0.994808596242995</c:v>
                </c:pt>
                <c:pt idx="1774">
                  <c:v>0.99507183674308086</c:v>
                </c:pt>
                <c:pt idx="1775">
                  <c:v>0.99429322268983056</c:v>
                </c:pt>
                <c:pt idx="1776">
                  <c:v>0.9948524663242535</c:v>
                </c:pt>
                <c:pt idx="1777">
                  <c:v>0.99507183674308086</c:v>
                </c:pt>
                <c:pt idx="1778">
                  <c:v>0.99507183674308086</c:v>
                </c:pt>
                <c:pt idx="1779">
                  <c:v>0.99461119738415504</c:v>
                </c:pt>
                <c:pt idx="1780">
                  <c:v>0.994808596242995</c:v>
                </c:pt>
                <c:pt idx="1781">
                  <c:v>0.99452347322693557</c:v>
                </c:pt>
                <c:pt idx="1782">
                  <c:v>0.99465506146314553</c:v>
                </c:pt>
                <c:pt idx="1783">
                  <c:v>0.99468796039762031</c:v>
                </c:pt>
                <c:pt idx="1784">
                  <c:v>0.994567334638779</c:v>
                </c:pt>
                <c:pt idx="1785">
                  <c:v>0.99488536976067043</c:v>
                </c:pt>
                <c:pt idx="1786">
                  <c:v>0.99468796039762031</c:v>
                </c:pt>
                <c:pt idx="1787">
                  <c:v>0.99492924217659084</c:v>
                </c:pt>
                <c:pt idx="1788">
                  <c:v>0.99492924217659084</c:v>
                </c:pt>
                <c:pt idx="1789">
                  <c:v>0.99514862427084205</c:v>
                </c:pt>
                <c:pt idx="1790">
                  <c:v>0.99473182681063199</c:v>
                </c:pt>
                <c:pt idx="1791">
                  <c:v>0.99507183674308086</c:v>
                </c:pt>
                <c:pt idx="1792">
                  <c:v>0.99447961314854683</c:v>
                </c:pt>
                <c:pt idx="1793">
                  <c:v>0.99514862427084205</c:v>
                </c:pt>
                <c:pt idx="1794">
                  <c:v>0.99477569455748083</c:v>
                </c:pt>
                <c:pt idx="1795">
                  <c:v>0.99473182681063199</c:v>
                </c:pt>
                <c:pt idx="1796">
                  <c:v>0.994567334638779</c:v>
                </c:pt>
                <c:pt idx="1797">
                  <c:v>0.99488536976067043</c:v>
                </c:pt>
                <c:pt idx="1798">
                  <c:v>0.99465506146314553</c:v>
                </c:pt>
                <c:pt idx="1799">
                  <c:v>0.99447961314854683</c:v>
                </c:pt>
                <c:pt idx="1800">
                  <c:v>0.99473182681063199</c:v>
                </c:pt>
                <c:pt idx="1801">
                  <c:v>0.99452347322693557</c:v>
                </c:pt>
                <c:pt idx="1802">
                  <c:v>0.99524735709804801</c:v>
                </c:pt>
                <c:pt idx="1803">
                  <c:v>0.99503892905369851</c:v>
                </c:pt>
                <c:pt idx="1804">
                  <c:v>0.99500602211491951</c:v>
                </c:pt>
                <c:pt idx="1805">
                  <c:v>0.99488536976067043</c:v>
                </c:pt>
                <c:pt idx="1806">
                  <c:v>0.99507183674308086</c:v>
                </c:pt>
                <c:pt idx="1807">
                  <c:v>0.99461119738415504</c:v>
                </c:pt>
                <c:pt idx="1808">
                  <c:v>0.99521444540487203</c:v>
                </c:pt>
                <c:pt idx="1809">
                  <c:v>0.99481956363824597</c:v>
                </c:pt>
                <c:pt idx="1810">
                  <c:v>0.99468796039762031</c:v>
                </c:pt>
                <c:pt idx="1811">
                  <c:v>0.99500602211491951</c:v>
                </c:pt>
                <c:pt idx="1812">
                  <c:v>0.9949621473640935</c:v>
                </c:pt>
                <c:pt idx="1813">
                  <c:v>0.99473182681063199</c:v>
                </c:pt>
                <c:pt idx="1814">
                  <c:v>0.99488536976067043</c:v>
                </c:pt>
                <c:pt idx="1815">
                  <c:v>0.9948524663242535</c:v>
                </c:pt>
                <c:pt idx="1816">
                  <c:v>0.99452347322693557</c:v>
                </c:pt>
                <c:pt idx="1817">
                  <c:v>0.99503892905369851</c:v>
                </c:pt>
                <c:pt idx="1818">
                  <c:v>0.99488536976067043</c:v>
                </c:pt>
                <c:pt idx="1819">
                  <c:v>0.99429322268983056</c:v>
                </c:pt>
                <c:pt idx="1820">
                  <c:v>0.99468796039762031</c:v>
                </c:pt>
                <c:pt idx="1821">
                  <c:v>0.99514862427084205</c:v>
                </c:pt>
                <c:pt idx="1822">
                  <c:v>0.9948524663242535</c:v>
                </c:pt>
                <c:pt idx="1823">
                  <c:v>0.9949621473640935</c:v>
                </c:pt>
                <c:pt idx="1824">
                  <c:v>0.99465506146314553</c:v>
                </c:pt>
                <c:pt idx="1825">
                  <c:v>0.99503892905369851</c:v>
                </c:pt>
                <c:pt idx="1826">
                  <c:v>0.99473182681063199</c:v>
                </c:pt>
                <c:pt idx="1827">
                  <c:v>0.99518153446248103</c:v>
                </c:pt>
                <c:pt idx="1828">
                  <c:v>0.99514862427084205</c:v>
                </c:pt>
                <c:pt idx="1829">
                  <c:v>0.994808596242995</c:v>
                </c:pt>
                <c:pt idx="1830">
                  <c:v>0.99507183674308086</c:v>
                </c:pt>
                <c:pt idx="1831">
                  <c:v>0.99518153446248103</c:v>
                </c:pt>
                <c:pt idx="1832">
                  <c:v>0.99488536976067043</c:v>
                </c:pt>
                <c:pt idx="1833">
                  <c:v>0.99503892905369851</c:v>
                </c:pt>
                <c:pt idx="1834">
                  <c:v>0.99383283182853999</c:v>
                </c:pt>
                <c:pt idx="1835">
                  <c:v>0.99510474518309899</c:v>
                </c:pt>
                <c:pt idx="1836">
                  <c:v>0.99500602211491951</c:v>
                </c:pt>
                <c:pt idx="1837">
                  <c:v>0.99468796039762031</c:v>
                </c:pt>
                <c:pt idx="1838">
                  <c:v>0.99528026954204318</c:v>
                </c:pt>
                <c:pt idx="1839">
                  <c:v>0.9949621473640935</c:v>
                </c:pt>
                <c:pt idx="1840">
                  <c:v>0.99429322268983056</c:v>
                </c:pt>
                <c:pt idx="1841">
                  <c:v>0.99521444540487203</c:v>
                </c:pt>
                <c:pt idx="1842">
                  <c:v>0.99473182681063199</c:v>
                </c:pt>
                <c:pt idx="1843">
                  <c:v>0.9948524663242535</c:v>
                </c:pt>
                <c:pt idx="1844">
                  <c:v>0.99477569455748083</c:v>
                </c:pt>
                <c:pt idx="1845">
                  <c:v>0.99507183674308086</c:v>
                </c:pt>
                <c:pt idx="1846">
                  <c:v>0.9949621473640935</c:v>
                </c:pt>
                <c:pt idx="1847">
                  <c:v>0.99503892905369851</c:v>
                </c:pt>
                <c:pt idx="1848">
                  <c:v>0.99507183674308086</c:v>
                </c:pt>
                <c:pt idx="1849">
                  <c:v>0.99521444540487203</c:v>
                </c:pt>
                <c:pt idx="1850">
                  <c:v>0.99465506146314553</c:v>
                </c:pt>
                <c:pt idx="1851">
                  <c:v>0.99503892905369851</c:v>
                </c:pt>
                <c:pt idx="1852">
                  <c:v>0.99477569455748083</c:v>
                </c:pt>
                <c:pt idx="1853">
                  <c:v>0.99488536976067043</c:v>
                </c:pt>
                <c:pt idx="1854">
                  <c:v>0.994808596242995</c:v>
                </c:pt>
                <c:pt idx="1855">
                  <c:v>0.9948524663242535</c:v>
                </c:pt>
                <c:pt idx="1856">
                  <c:v>0.99507183674308086</c:v>
                </c:pt>
                <c:pt idx="1857">
                  <c:v>0.99507183674308086</c:v>
                </c:pt>
                <c:pt idx="1858">
                  <c:v>0.99503892905369851</c:v>
                </c:pt>
                <c:pt idx="1859">
                  <c:v>0.994567334638779</c:v>
                </c:pt>
                <c:pt idx="1860">
                  <c:v>0.994808596242995</c:v>
                </c:pt>
                <c:pt idx="1861">
                  <c:v>0.99500602211491951</c:v>
                </c:pt>
                <c:pt idx="1862">
                  <c:v>0.99465506146314553</c:v>
                </c:pt>
                <c:pt idx="1863">
                  <c:v>0.994348040913278</c:v>
                </c:pt>
                <c:pt idx="1864">
                  <c:v>0.99503892905369851</c:v>
                </c:pt>
                <c:pt idx="1865">
                  <c:v>0.9949621473640935</c:v>
                </c:pt>
                <c:pt idx="1866">
                  <c:v>0.9948524663242535</c:v>
                </c:pt>
                <c:pt idx="1867">
                  <c:v>0.99514862427084205</c:v>
                </c:pt>
                <c:pt idx="1868">
                  <c:v>0.99473182681063199</c:v>
                </c:pt>
                <c:pt idx="1869">
                  <c:v>0.994808596242995</c:v>
                </c:pt>
                <c:pt idx="1870">
                  <c:v>0.9949621473640935</c:v>
                </c:pt>
                <c:pt idx="1871">
                  <c:v>0.99452347322693557</c:v>
                </c:pt>
                <c:pt idx="1872">
                  <c:v>0.99492924217659084</c:v>
                </c:pt>
                <c:pt idx="1873">
                  <c:v>0.99488536976067043</c:v>
                </c:pt>
                <c:pt idx="1874">
                  <c:v>0.99514862427084205</c:v>
                </c:pt>
                <c:pt idx="1875">
                  <c:v>0.99477569455748083</c:v>
                </c:pt>
                <c:pt idx="1876">
                  <c:v>0.99492924217659084</c:v>
                </c:pt>
                <c:pt idx="1877">
                  <c:v>0.99473182681063199</c:v>
                </c:pt>
                <c:pt idx="1878">
                  <c:v>0.99521444540487203</c:v>
                </c:pt>
                <c:pt idx="1879">
                  <c:v>0.99477569455748083</c:v>
                </c:pt>
                <c:pt idx="1880">
                  <c:v>0.99534609668263396</c:v>
                </c:pt>
                <c:pt idx="1881">
                  <c:v>0.99503892905369851</c:v>
                </c:pt>
                <c:pt idx="1882">
                  <c:v>0.9949621473640935</c:v>
                </c:pt>
                <c:pt idx="1883">
                  <c:v>0.99488536976067043</c:v>
                </c:pt>
                <c:pt idx="1884">
                  <c:v>0.99415070505622716</c:v>
                </c:pt>
                <c:pt idx="1885">
                  <c:v>0.99488536976067043</c:v>
                </c:pt>
                <c:pt idx="1886">
                  <c:v>0.99492924217659084</c:v>
                </c:pt>
                <c:pt idx="1887">
                  <c:v>0.99473182681063199</c:v>
                </c:pt>
                <c:pt idx="1888">
                  <c:v>0.99473182681063199</c:v>
                </c:pt>
                <c:pt idx="1889">
                  <c:v>0.99473182681063199</c:v>
                </c:pt>
                <c:pt idx="1890">
                  <c:v>0.99468796039762031</c:v>
                </c:pt>
                <c:pt idx="1891">
                  <c:v>0.99503892905369851</c:v>
                </c:pt>
                <c:pt idx="1892">
                  <c:v>0.9948524663242535</c:v>
                </c:pt>
                <c:pt idx="1893">
                  <c:v>0.99500602211491951</c:v>
                </c:pt>
                <c:pt idx="1894">
                  <c:v>0.99503892905369851</c:v>
                </c:pt>
                <c:pt idx="1895">
                  <c:v>0.9948524663242535</c:v>
                </c:pt>
                <c:pt idx="1896">
                  <c:v>0.99477569455748083</c:v>
                </c:pt>
                <c:pt idx="1897">
                  <c:v>0.99488536976067043</c:v>
                </c:pt>
                <c:pt idx="1898">
                  <c:v>0.99510474518309899</c:v>
                </c:pt>
                <c:pt idx="1899">
                  <c:v>0.99492924217659084</c:v>
                </c:pt>
                <c:pt idx="1900">
                  <c:v>0.99492924217659084</c:v>
                </c:pt>
                <c:pt idx="1901">
                  <c:v>0.9949621473640935</c:v>
                </c:pt>
                <c:pt idx="1902">
                  <c:v>0.9949621473640935</c:v>
                </c:pt>
                <c:pt idx="1903">
                  <c:v>0.9949621473640935</c:v>
                </c:pt>
                <c:pt idx="1904">
                  <c:v>0.99492924217659084</c:v>
                </c:pt>
                <c:pt idx="1905">
                  <c:v>0.994808596242995</c:v>
                </c:pt>
                <c:pt idx="1906">
                  <c:v>0.99488536976067043</c:v>
                </c:pt>
                <c:pt idx="1907">
                  <c:v>0.994567334638779</c:v>
                </c:pt>
                <c:pt idx="1908">
                  <c:v>0.994348040913278</c:v>
                </c:pt>
                <c:pt idx="1909">
                  <c:v>0.99492924217659084</c:v>
                </c:pt>
                <c:pt idx="1910">
                  <c:v>0.99507183674308086</c:v>
                </c:pt>
                <c:pt idx="1911">
                  <c:v>0.9949621473640935</c:v>
                </c:pt>
                <c:pt idx="1912">
                  <c:v>0.99500602211491951</c:v>
                </c:pt>
                <c:pt idx="1913">
                  <c:v>0.9948524663242535</c:v>
                </c:pt>
                <c:pt idx="1914">
                  <c:v>0.99503892905369851</c:v>
                </c:pt>
                <c:pt idx="1915">
                  <c:v>0.9948524663242535</c:v>
                </c:pt>
                <c:pt idx="1916">
                  <c:v>0.99500602211491951</c:v>
                </c:pt>
                <c:pt idx="1917">
                  <c:v>0.9948524663242535</c:v>
                </c:pt>
                <c:pt idx="1918">
                  <c:v>0.99468796039762031</c:v>
                </c:pt>
                <c:pt idx="1919">
                  <c:v>0.99461119738415504</c:v>
                </c:pt>
                <c:pt idx="1920">
                  <c:v>0.99443575440352705</c:v>
                </c:pt>
                <c:pt idx="1921">
                  <c:v>0.99452347322693557</c:v>
                </c:pt>
                <c:pt idx="1922">
                  <c:v>0.99507183674308086</c:v>
                </c:pt>
                <c:pt idx="1923">
                  <c:v>0.99473182681063199</c:v>
                </c:pt>
                <c:pt idx="1924">
                  <c:v>0.99443575440352705</c:v>
                </c:pt>
                <c:pt idx="1925">
                  <c:v>0.9948524663242535</c:v>
                </c:pt>
                <c:pt idx="1926">
                  <c:v>0.99521444540487203</c:v>
                </c:pt>
                <c:pt idx="1927">
                  <c:v>0.99518153446248103</c:v>
                </c:pt>
                <c:pt idx="1928">
                  <c:v>0.99510474518309899</c:v>
                </c:pt>
                <c:pt idx="1929">
                  <c:v>0.99481956363824597</c:v>
                </c:pt>
                <c:pt idx="1930">
                  <c:v>0.99473182681063199</c:v>
                </c:pt>
                <c:pt idx="1931">
                  <c:v>0.99477569455748083</c:v>
                </c:pt>
                <c:pt idx="1932">
                  <c:v>0.99443575440352705</c:v>
                </c:pt>
                <c:pt idx="1933">
                  <c:v>0.9948524663242535</c:v>
                </c:pt>
                <c:pt idx="1934">
                  <c:v>0.9949621473640935</c:v>
                </c:pt>
                <c:pt idx="1935">
                  <c:v>0.99477569455748083</c:v>
                </c:pt>
                <c:pt idx="1936">
                  <c:v>0.99452347322693557</c:v>
                </c:pt>
                <c:pt idx="1937">
                  <c:v>0.99461119738415504</c:v>
                </c:pt>
                <c:pt idx="1938">
                  <c:v>0.994808596242995</c:v>
                </c:pt>
                <c:pt idx="1939">
                  <c:v>0.994808596242995</c:v>
                </c:pt>
                <c:pt idx="1940">
                  <c:v>0.99461119738415504</c:v>
                </c:pt>
                <c:pt idx="1941">
                  <c:v>0.9949621473640935</c:v>
                </c:pt>
                <c:pt idx="1942">
                  <c:v>0.99473182681063199</c:v>
                </c:pt>
                <c:pt idx="1943">
                  <c:v>0.9948524663242535</c:v>
                </c:pt>
                <c:pt idx="1944">
                  <c:v>0.99452347322693557</c:v>
                </c:pt>
                <c:pt idx="1945">
                  <c:v>0.99507183674308086</c:v>
                </c:pt>
                <c:pt idx="1946">
                  <c:v>0.994808596242995</c:v>
                </c:pt>
                <c:pt idx="1947">
                  <c:v>0.994808596242995</c:v>
                </c:pt>
                <c:pt idx="1948">
                  <c:v>0.99452347322693557</c:v>
                </c:pt>
                <c:pt idx="1949">
                  <c:v>0.99492924217659084</c:v>
                </c:pt>
                <c:pt idx="1950">
                  <c:v>0.9949621473640935</c:v>
                </c:pt>
                <c:pt idx="1951">
                  <c:v>0.99507183674308086</c:v>
                </c:pt>
                <c:pt idx="1952">
                  <c:v>0.9949621473640935</c:v>
                </c:pt>
                <c:pt idx="1953">
                  <c:v>0.99468796039762031</c:v>
                </c:pt>
                <c:pt idx="1954">
                  <c:v>0.99500602211491951</c:v>
                </c:pt>
                <c:pt idx="1955">
                  <c:v>0.99488536976067043</c:v>
                </c:pt>
                <c:pt idx="1956">
                  <c:v>0.99473182681063199</c:v>
                </c:pt>
                <c:pt idx="1957">
                  <c:v>0.994567334638779</c:v>
                </c:pt>
                <c:pt idx="1958">
                  <c:v>0.99468796039762031</c:v>
                </c:pt>
                <c:pt idx="1959">
                  <c:v>0.99452347322693557</c:v>
                </c:pt>
                <c:pt idx="1960">
                  <c:v>0.994808596242995</c:v>
                </c:pt>
                <c:pt idx="1961">
                  <c:v>0.99500602211491951</c:v>
                </c:pt>
                <c:pt idx="1962">
                  <c:v>0.99469892687583095</c:v>
                </c:pt>
                <c:pt idx="1963">
                  <c:v>0.99488536976067043</c:v>
                </c:pt>
                <c:pt idx="1964">
                  <c:v>0.994808596242995</c:v>
                </c:pt>
                <c:pt idx="1965">
                  <c:v>0.99452347322693557</c:v>
                </c:pt>
                <c:pt idx="1966">
                  <c:v>0.99477569455748083</c:v>
                </c:pt>
                <c:pt idx="1967">
                  <c:v>0.9949621473640935</c:v>
                </c:pt>
                <c:pt idx="1968">
                  <c:v>0.9948524663242535</c:v>
                </c:pt>
                <c:pt idx="1969">
                  <c:v>0.99503892905369851</c:v>
                </c:pt>
                <c:pt idx="1970">
                  <c:v>0.9949621473640935</c:v>
                </c:pt>
                <c:pt idx="1971">
                  <c:v>0.99488536976067043</c:v>
                </c:pt>
                <c:pt idx="1972">
                  <c:v>0.99503892905369851</c:v>
                </c:pt>
                <c:pt idx="1973">
                  <c:v>0.99443575440352705</c:v>
                </c:pt>
                <c:pt idx="1974">
                  <c:v>0.99468796039762031</c:v>
                </c:pt>
                <c:pt idx="1975">
                  <c:v>0.99473182681063199</c:v>
                </c:pt>
                <c:pt idx="1976">
                  <c:v>0.99500602211491951</c:v>
                </c:pt>
                <c:pt idx="1977">
                  <c:v>0.99492924217659084</c:v>
                </c:pt>
                <c:pt idx="1978">
                  <c:v>0.99510474518309899</c:v>
                </c:pt>
                <c:pt idx="1979">
                  <c:v>0.994808596242995</c:v>
                </c:pt>
                <c:pt idx="1980">
                  <c:v>0.99507183674308086</c:v>
                </c:pt>
                <c:pt idx="1981">
                  <c:v>0.994808596242995</c:v>
                </c:pt>
                <c:pt idx="1982">
                  <c:v>0.99521444540487203</c:v>
                </c:pt>
                <c:pt idx="1983">
                  <c:v>0.99488536976067043</c:v>
                </c:pt>
                <c:pt idx="1984">
                  <c:v>0.99510474518309899</c:v>
                </c:pt>
                <c:pt idx="1985">
                  <c:v>0.99477569455748083</c:v>
                </c:pt>
                <c:pt idx="1986">
                  <c:v>0.99507183674308086</c:v>
                </c:pt>
                <c:pt idx="1987">
                  <c:v>0.99473182681063199</c:v>
                </c:pt>
                <c:pt idx="1988">
                  <c:v>0.99488536976067043</c:v>
                </c:pt>
                <c:pt idx="1989">
                  <c:v>0.9949621473640935</c:v>
                </c:pt>
                <c:pt idx="1990">
                  <c:v>0.99429322268983056</c:v>
                </c:pt>
                <c:pt idx="1991">
                  <c:v>0.994808596242995</c:v>
                </c:pt>
                <c:pt idx="1992">
                  <c:v>0.994052047248836</c:v>
                </c:pt>
                <c:pt idx="1993">
                  <c:v>0.99461119738415504</c:v>
                </c:pt>
                <c:pt idx="1994">
                  <c:v>0.994808596242995</c:v>
                </c:pt>
                <c:pt idx="1995">
                  <c:v>0.99492924217659084</c:v>
                </c:pt>
                <c:pt idx="1996">
                  <c:v>0.994808596242995</c:v>
                </c:pt>
                <c:pt idx="1997">
                  <c:v>0.99429322268983056</c:v>
                </c:pt>
                <c:pt idx="1998">
                  <c:v>0.99465506146314553</c:v>
                </c:pt>
                <c:pt idx="1999">
                  <c:v>0.99500602211491951</c:v>
                </c:pt>
                <c:pt idx="2000">
                  <c:v>0.99468796039762031</c:v>
                </c:pt>
                <c:pt idx="2001">
                  <c:v>0.994808596242995</c:v>
                </c:pt>
                <c:pt idx="2002">
                  <c:v>0.99507183674308086</c:v>
                </c:pt>
                <c:pt idx="2003">
                  <c:v>0.994808596242995</c:v>
                </c:pt>
                <c:pt idx="2004">
                  <c:v>0.99461119738415504</c:v>
                </c:pt>
                <c:pt idx="2005">
                  <c:v>0.99424936961073396</c:v>
                </c:pt>
                <c:pt idx="2006">
                  <c:v>0.99473182681063199</c:v>
                </c:pt>
                <c:pt idx="2007">
                  <c:v>0.99461119738415504</c:v>
                </c:pt>
                <c:pt idx="2008">
                  <c:v>0.99473182681063199</c:v>
                </c:pt>
                <c:pt idx="2009">
                  <c:v>0.99465506146314553</c:v>
                </c:pt>
                <c:pt idx="2010">
                  <c:v>0.99500602211491951</c:v>
                </c:pt>
                <c:pt idx="2011">
                  <c:v>0.994567334638779</c:v>
                </c:pt>
                <c:pt idx="2012">
                  <c:v>0.99465506146314553</c:v>
                </c:pt>
                <c:pt idx="2013">
                  <c:v>0.99452347322693557</c:v>
                </c:pt>
                <c:pt idx="2014">
                  <c:v>0.99468796039762031</c:v>
                </c:pt>
                <c:pt idx="2015">
                  <c:v>0.9948524663242535</c:v>
                </c:pt>
                <c:pt idx="2016">
                  <c:v>0.99488536976067043</c:v>
                </c:pt>
                <c:pt idx="2017">
                  <c:v>0.9948524663242535</c:v>
                </c:pt>
                <c:pt idx="2018">
                  <c:v>0.9948524663242535</c:v>
                </c:pt>
                <c:pt idx="2019">
                  <c:v>0.99473182681063199</c:v>
                </c:pt>
                <c:pt idx="2020">
                  <c:v>0.99488536976067043</c:v>
                </c:pt>
                <c:pt idx="2021">
                  <c:v>0.99500602211491951</c:v>
                </c:pt>
                <c:pt idx="2022">
                  <c:v>0.99492924217659084</c:v>
                </c:pt>
                <c:pt idx="2023">
                  <c:v>0.99521444540487203</c:v>
                </c:pt>
                <c:pt idx="2024">
                  <c:v>0.99507183674308086</c:v>
                </c:pt>
                <c:pt idx="2025">
                  <c:v>0.99477569455748083</c:v>
                </c:pt>
                <c:pt idx="2026">
                  <c:v>0.99473182681063199</c:v>
                </c:pt>
                <c:pt idx="2027">
                  <c:v>0.9949621473640935</c:v>
                </c:pt>
                <c:pt idx="2028">
                  <c:v>0.99528026954204318</c:v>
                </c:pt>
                <c:pt idx="2029">
                  <c:v>0.9948524663242535</c:v>
                </c:pt>
                <c:pt idx="2030">
                  <c:v>0.99492924217659084</c:v>
                </c:pt>
                <c:pt idx="2031">
                  <c:v>0.994567334638779</c:v>
                </c:pt>
                <c:pt idx="2032">
                  <c:v>0.99492924217659084</c:v>
                </c:pt>
                <c:pt idx="2033">
                  <c:v>0.99503892905369851</c:v>
                </c:pt>
                <c:pt idx="2034">
                  <c:v>0.99500602211491951</c:v>
                </c:pt>
                <c:pt idx="2035">
                  <c:v>0.99518153446248103</c:v>
                </c:pt>
                <c:pt idx="2036">
                  <c:v>0.9949621473640935</c:v>
                </c:pt>
                <c:pt idx="2037">
                  <c:v>0.9949621473640935</c:v>
                </c:pt>
                <c:pt idx="2038">
                  <c:v>0.99507183674308086</c:v>
                </c:pt>
                <c:pt idx="2039">
                  <c:v>0.994567334638779</c:v>
                </c:pt>
                <c:pt idx="2040">
                  <c:v>0.9948524663242535</c:v>
                </c:pt>
                <c:pt idx="2041">
                  <c:v>0.99461119738415504</c:v>
                </c:pt>
                <c:pt idx="2042">
                  <c:v>0.99439189699179853</c:v>
                </c:pt>
                <c:pt idx="2043">
                  <c:v>0.99503892905369851</c:v>
                </c:pt>
                <c:pt idx="2044">
                  <c:v>0.99424936961073396</c:v>
                </c:pt>
                <c:pt idx="2045">
                  <c:v>0.99503892905369851</c:v>
                </c:pt>
                <c:pt idx="2046">
                  <c:v>0.99473182681063199</c:v>
                </c:pt>
                <c:pt idx="2047">
                  <c:v>0.99468796039762031</c:v>
                </c:pt>
                <c:pt idx="2048">
                  <c:v>0.99503892905369851</c:v>
                </c:pt>
                <c:pt idx="2049">
                  <c:v>0.99473182681063199</c:v>
                </c:pt>
                <c:pt idx="2050">
                  <c:v>0.99507183674308086</c:v>
                </c:pt>
                <c:pt idx="2051">
                  <c:v>0.99461119738415504</c:v>
                </c:pt>
                <c:pt idx="2052">
                  <c:v>0.99492924217659084</c:v>
                </c:pt>
                <c:pt idx="2053">
                  <c:v>0.99507183674308086</c:v>
                </c:pt>
                <c:pt idx="2054">
                  <c:v>0.994567334638779</c:v>
                </c:pt>
                <c:pt idx="2055">
                  <c:v>0.99452347322693557</c:v>
                </c:pt>
                <c:pt idx="2056">
                  <c:v>0.99500602211491951</c:v>
                </c:pt>
                <c:pt idx="2057">
                  <c:v>0.9948524663242535</c:v>
                </c:pt>
                <c:pt idx="2058">
                  <c:v>0.99473182681063199</c:v>
                </c:pt>
                <c:pt idx="2059">
                  <c:v>0.99477569455748083</c:v>
                </c:pt>
                <c:pt idx="2060">
                  <c:v>0.99465506146314553</c:v>
                </c:pt>
                <c:pt idx="2061">
                  <c:v>0.99473182681063199</c:v>
                </c:pt>
                <c:pt idx="2062">
                  <c:v>0.9948524663242535</c:v>
                </c:pt>
                <c:pt idx="2063">
                  <c:v>0.99488536976067043</c:v>
                </c:pt>
                <c:pt idx="2064">
                  <c:v>0.9948524663242535</c:v>
                </c:pt>
                <c:pt idx="2065">
                  <c:v>0.994808596242995</c:v>
                </c:pt>
                <c:pt idx="2066">
                  <c:v>0.9948524663242535</c:v>
                </c:pt>
                <c:pt idx="2067">
                  <c:v>0.99514862427084205</c:v>
                </c:pt>
                <c:pt idx="2068">
                  <c:v>0.99452347322693557</c:v>
                </c:pt>
                <c:pt idx="2069">
                  <c:v>0.99461119738415504</c:v>
                </c:pt>
                <c:pt idx="2070">
                  <c:v>0.99461119738415504</c:v>
                </c:pt>
                <c:pt idx="2071">
                  <c:v>0.9948524663242535</c:v>
                </c:pt>
                <c:pt idx="2072">
                  <c:v>0.99477569455748083</c:v>
                </c:pt>
                <c:pt idx="2073">
                  <c:v>0.99473182681063199</c:v>
                </c:pt>
                <c:pt idx="2074">
                  <c:v>0.99452347322693557</c:v>
                </c:pt>
                <c:pt idx="2075">
                  <c:v>0.994808596242995</c:v>
                </c:pt>
                <c:pt idx="2076">
                  <c:v>0.99524735709804801</c:v>
                </c:pt>
                <c:pt idx="2077">
                  <c:v>0.99507183674308086</c:v>
                </c:pt>
                <c:pt idx="2078">
                  <c:v>0.99430418616788596</c:v>
                </c:pt>
                <c:pt idx="2079">
                  <c:v>0.9948524663242535</c:v>
                </c:pt>
                <c:pt idx="2080">
                  <c:v>0.99481956363824597</c:v>
                </c:pt>
                <c:pt idx="2081">
                  <c:v>0.99489633773957453</c:v>
                </c:pt>
                <c:pt idx="2082">
                  <c:v>0.99473182681063199</c:v>
                </c:pt>
                <c:pt idx="2083">
                  <c:v>0.99507183674308086</c:v>
                </c:pt>
                <c:pt idx="2084">
                  <c:v>0.9948524663242535</c:v>
                </c:pt>
                <c:pt idx="2085">
                  <c:v>0.99500602211491951</c:v>
                </c:pt>
                <c:pt idx="2086">
                  <c:v>0.99465506146314553</c:v>
                </c:pt>
                <c:pt idx="2087">
                  <c:v>0.99518153446248103</c:v>
                </c:pt>
                <c:pt idx="2088">
                  <c:v>0.99518153446248103</c:v>
                </c:pt>
                <c:pt idx="2089">
                  <c:v>0.99507183674308086</c:v>
                </c:pt>
                <c:pt idx="2090">
                  <c:v>0.99468796039762031</c:v>
                </c:pt>
                <c:pt idx="2091">
                  <c:v>0.99465506146314553</c:v>
                </c:pt>
                <c:pt idx="2092">
                  <c:v>0.99492924217659084</c:v>
                </c:pt>
                <c:pt idx="2093">
                  <c:v>0.99394243537500404</c:v>
                </c:pt>
                <c:pt idx="2094">
                  <c:v>0.99465506146314553</c:v>
                </c:pt>
                <c:pt idx="2095">
                  <c:v>0.99473182681063199</c:v>
                </c:pt>
                <c:pt idx="2096">
                  <c:v>0.99433707710195118</c:v>
                </c:pt>
                <c:pt idx="2097">
                  <c:v>0.99500602211491951</c:v>
                </c:pt>
                <c:pt idx="2098">
                  <c:v>0.99510474518309899</c:v>
                </c:pt>
                <c:pt idx="2099">
                  <c:v>0.9949621473640935</c:v>
                </c:pt>
                <c:pt idx="2100">
                  <c:v>0.994052047248836</c:v>
                </c:pt>
                <c:pt idx="2101">
                  <c:v>0.99492924217659084</c:v>
                </c:pt>
                <c:pt idx="2102">
                  <c:v>0.99473182681063199</c:v>
                </c:pt>
                <c:pt idx="2103">
                  <c:v>0.99468796039762031</c:v>
                </c:pt>
                <c:pt idx="2104">
                  <c:v>0.9948524663242535</c:v>
                </c:pt>
                <c:pt idx="2105">
                  <c:v>0.99510474518309899</c:v>
                </c:pt>
                <c:pt idx="2106">
                  <c:v>0.99452347322693557</c:v>
                </c:pt>
                <c:pt idx="2107">
                  <c:v>0.99465506146314553</c:v>
                </c:pt>
                <c:pt idx="2108">
                  <c:v>0.9949621473640935</c:v>
                </c:pt>
                <c:pt idx="2109">
                  <c:v>0.99461119738415504</c:v>
                </c:pt>
                <c:pt idx="2110">
                  <c:v>0.99473182681063199</c:v>
                </c:pt>
                <c:pt idx="2111">
                  <c:v>0.9948524663242535</c:v>
                </c:pt>
                <c:pt idx="2112">
                  <c:v>0.99447961314854683</c:v>
                </c:pt>
                <c:pt idx="2113">
                  <c:v>0.99507183674308086</c:v>
                </c:pt>
                <c:pt idx="2114">
                  <c:v>0.9948524663242535</c:v>
                </c:pt>
                <c:pt idx="2115">
                  <c:v>0.99469892687583095</c:v>
                </c:pt>
                <c:pt idx="2116">
                  <c:v>0.99492924217659084</c:v>
                </c:pt>
                <c:pt idx="2117">
                  <c:v>0.99492924217659084</c:v>
                </c:pt>
                <c:pt idx="2118">
                  <c:v>0.99447961314854683</c:v>
                </c:pt>
                <c:pt idx="2119">
                  <c:v>0.99518153446248103</c:v>
                </c:pt>
                <c:pt idx="2120">
                  <c:v>0.994808596242995</c:v>
                </c:pt>
                <c:pt idx="2121">
                  <c:v>0.99452347322693557</c:v>
                </c:pt>
                <c:pt idx="2122">
                  <c:v>0.99510474518309899</c:v>
                </c:pt>
                <c:pt idx="2123">
                  <c:v>0.99473182681063199</c:v>
                </c:pt>
                <c:pt idx="2124">
                  <c:v>0.99465506146314553</c:v>
                </c:pt>
                <c:pt idx="2125">
                  <c:v>0.99503892905369851</c:v>
                </c:pt>
                <c:pt idx="2126">
                  <c:v>0.99500602211491951</c:v>
                </c:pt>
                <c:pt idx="2127">
                  <c:v>0.9948524663242535</c:v>
                </c:pt>
                <c:pt idx="2128">
                  <c:v>0.99521444540487203</c:v>
                </c:pt>
                <c:pt idx="2129">
                  <c:v>0.99461119738415504</c:v>
                </c:pt>
                <c:pt idx="2130">
                  <c:v>0.994567334638779</c:v>
                </c:pt>
                <c:pt idx="2131">
                  <c:v>0.9948524663242535</c:v>
                </c:pt>
                <c:pt idx="2132">
                  <c:v>0.994567334638779</c:v>
                </c:pt>
                <c:pt idx="2133">
                  <c:v>0.9949621473640935</c:v>
                </c:pt>
                <c:pt idx="2134">
                  <c:v>0.99500602211491951</c:v>
                </c:pt>
                <c:pt idx="2135">
                  <c:v>0.99503892905369851</c:v>
                </c:pt>
                <c:pt idx="2136">
                  <c:v>0.99492924217659084</c:v>
                </c:pt>
                <c:pt idx="2137">
                  <c:v>0.994808596242995</c:v>
                </c:pt>
                <c:pt idx="2138">
                  <c:v>0.994808596242995</c:v>
                </c:pt>
                <c:pt idx="2139">
                  <c:v>0.99503892905369851</c:v>
                </c:pt>
                <c:pt idx="2140">
                  <c:v>0.9948524663242535</c:v>
                </c:pt>
                <c:pt idx="2141">
                  <c:v>0.99477569455748083</c:v>
                </c:pt>
                <c:pt idx="2142">
                  <c:v>0.99473182681063199</c:v>
                </c:pt>
                <c:pt idx="2143">
                  <c:v>0.99465506146314553</c:v>
                </c:pt>
                <c:pt idx="2144">
                  <c:v>0.994808596242995</c:v>
                </c:pt>
                <c:pt idx="2145">
                  <c:v>0.99429322268983056</c:v>
                </c:pt>
                <c:pt idx="2146">
                  <c:v>0.99500602211491951</c:v>
                </c:pt>
                <c:pt idx="2147">
                  <c:v>0.9948524663242535</c:v>
                </c:pt>
                <c:pt idx="2148">
                  <c:v>0.9949621473640935</c:v>
                </c:pt>
                <c:pt idx="2149">
                  <c:v>0.99452347322693557</c:v>
                </c:pt>
                <c:pt idx="2150">
                  <c:v>0.99488536976067043</c:v>
                </c:pt>
                <c:pt idx="2151">
                  <c:v>0.9949621473640935</c:v>
                </c:pt>
                <c:pt idx="2152">
                  <c:v>0.99507183674308086</c:v>
                </c:pt>
                <c:pt idx="2153">
                  <c:v>0.99439189699179853</c:v>
                </c:pt>
                <c:pt idx="2154">
                  <c:v>0.9948524663242535</c:v>
                </c:pt>
                <c:pt idx="2155">
                  <c:v>0.99492924217659084</c:v>
                </c:pt>
                <c:pt idx="2156">
                  <c:v>0.994567334638779</c:v>
                </c:pt>
                <c:pt idx="2157">
                  <c:v>0.99488536976067043</c:v>
                </c:pt>
                <c:pt idx="2158">
                  <c:v>0.994808596242995</c:v>
                </c:pt>
                <c:pt idx="2159">
                  <c:v>0.99461119738415504</c:v>
                </c:pt>
                <c:pt idx="2160">
                  <c:v>0.99461119738415504</c:v>
                </c:pt>
                <c:pt idx="2161">
                  <c:v>0.99492924217659084</c:v>
                </c:pt>
                <c:pt idx="2162">
                  <c:v>0.99415070505622716</c:v>
                </c:pt>
                <c:pt idx="2163">
                  <c:v>0.99477569455748083</c:v>
                </c:pt>
                <c:pt idx="2164">
                  <c:v>0.99461119738415504</c:v>
                </c:pt>
                <c:pt idx="2165">
                  <c:v>0.994567334638779</c:v>
                </c:pt>
                <c:pt idx="2166">
                  <c:v>0.99473182681063199</c:v>
                </c:pt>
                <c:pt idx="2167">
                  <c:v>0.99461119738415504</c:v>
                </c:pt>
                <c:pt idx="2168">
                  <c:v>0.99424936961073396</c:v>
                </c:pt>
                <c:pt idx="2169">
                  <c:v>0.99399724027091996</c:v>
                </c:pt>
                <c:pt idx="2170">
                  <c:v>0.99447961314854683</c:v>
                </c:pt>
                <c:pt idx="2171">
                  <c:v>0.99492924217659084</c:v>
                </c:pt>
                <c:pt idx="2172">
                  <c:v>0.99488536976067043</c:v>
                </c:pt>
                <c:pt idx="2173">
                  <c:v>0.99514862427084205</c:v>
                </c:pt>
                <c:pt idx="2174">
                  <c:v>0.9949621473640935</c:v>
                </c:pt>
                <c:pt idx="2175">
                  <c:v>0.99461119738415504</c:v>
                </c:pt>
                <c:pt idx="2176">
                  <c:v>0.99500602211491951</c:v>
                </c:pt>
                <c:pt idx="2177">
                  <c:v>0.99452347322693557</c:v>
                </c:pt>
                <c:pt idx="2178">
                  <c:v>0.99492924217659084</c:v>
                </c:pt>
                <c:pt idx="2179">
                  <c:v>0.99477569455748083</c:v>
                </c:pt>
                <c:pt idx="2180">
                  <c:v>0.99503892905369851</c:v>
                </c:pt>
                <c:pt idx="2181">
                  <c:v>0.99500602211491951</c:v>
                </c:pt>
                <c:pt idx="2182">
                  <c:v>0.99468796039762031</c:v>
                </c:pt>
                <c:pt idx="2183">
                  <c:v>0.99481956363824597</c:v>
                </c:pt>
                <c:pt idx="2184">
                  <c:v>0.9948524663242535</c:v>
                </c:pt>
                <c:pt idx="2185">
                  <c:v>0.99492924217659084</c:v>
                </c:pt>
                <c:pt idx="2186">
                  <c:v>0.99415070505622716</c:v>
                </c:pt>
                <c:pt idx="2187">
                  <c:v>0.99492924217659084</c:v>
                </c:pt>
                <c:pt idx="2188">
                  <c:v>0.99447961314854683</c:v>
                </c:pt>
                <c:pt idx="2189">
                  <c:v>0.99492924217659084</c:v>
                </c:pt>
                <c:pt idx="2190">
                  <c:v>0.99468796039762031</c:v>
                </c:pt>
                <c:pt idx="2191">
                  <c:v>0.99473182681063199</c:v>
                </c:pt>
                <c:pt idx="2192">
                  <c:v>0.9948524663242535</c:v>
                </c:pt>
                <c:pt idx="2193">
                  <c:v>0.99503892905369851</c:v>
                </c:pt>
                <c:pt idx="2194">
                  <c:v>0.99465506146314553</c:v>
                </c:pt>
                <c:pt idx="2195">
                  <c:v>0.9948524663242535</c:v>
                </c:pt>
                <c:pt idx="2196">
                  <c:v>0.99473182681063199</c:v>
                </c:pt>
                <c:pt idx="2197">
                  <c:v>0.994808596242995</c:v>
                </c:pt>
                <c:pt idx="2198">
                  <c:v>0.99500602211491951</c:v>
                </c:pt>
                <c:pt idx="2199">
                  <c:v>0.99465506146314553</c:v>
                </c:pt>
                <c:pt idx="2200">
                  <c:v>0.9949621473640935</c:v>
                </c:pt>
                <c:pt idx="2201">
                  <c:v>0.99468796039762031</c:v>
                </c:pt>
                <c:pt idx="2202">
                  <c:v>0.99465506146314553</c:v>
                </c:pt>
                <c:pt idx="2203">
                  <c:v>0.99465506146314553</c:v>
                </c:pt>
                <c:pt idx="2204">
                  <c:v>0.99469892687583095</c:v>
                </c:pt>
                <c:pt idx="2205">
                  <c:v>0.99500602211491951</c:v>
                </c:pt>
                <c:pt idx="2206">
                  <c:v>0.99507183674308086</c:v>
                </c:pt>
                <c:pt idx="2207">
                  <c:v>0.994808596242995</c:v>
                </c:pt>
                <c:pt idx="2208">
                  <c:v>0.994567334638779</c:v>
                </c:pt>
                <c:pt idx="2209">
                  <c:v>0.99468796039762031</c:v>
                </c:pt>
                <c:pt idx="2210">
                  <c:v>0.99514862427084205</c:v>
                </c:pt>
                <c:pt idx="2211">
                  <c:v>0.99461119738415504</c:v>
                </c:pt>
                <c:pt idx="2212">
                  <c:v>0.994567334638779</c:v>
                </c:pt>
                <c:pt idx="2213">
                  <c:v>0.994808596242995</c:v>
                </c:pt>
                <c:pt idx="2214">
                  <c:v>0.9948524663242535</c:v>
                </c:pt>
                <c:pt idx="2215">
                  <c:v>0.99461119738415504</c:v>
                </c:pt>
                <c:pt idx="2216">
                  <c:v>0.994808596242995</c:v>
                </c:pt>
                <c:pt idx="2217">
                  <c:v>0.99507183674308086</c:v>
                </c:pt>
                <c:pt idx="2218">
                  <c:v>0.9948524663242535</c:v>
                </c:pt>
                <c:pt idx="2219">
                  <c:v>0.99477569455748083</c:v>
                </c:pt>
                <c:pt idx="2220">
                  <c:v>0.99503892905369851</c:v>
                </c:pt>
                <c:pt idx="2221">
                  <c:v>0.994567334638779</c:v>
                </c:pt>
                <c:pt idx="2222">
                  <c:v>0.99477569455748083</c:v>
                </c:pt>
                <c:pt idx="2223">
                  <c:v>0.99394243537500404</c:v>
                </c:pt>
                <c:pt idx="2224">
                  <c:v>0.9948524663242535</c:v>
                </c:pt>
                <c:pt idx="2225">
                  <c:v>0.9948524663242535</c:v>
                </c:pt>
                <c:pt idx="2226">
                  <c:v>0.99452347322693557</c:v>
                </c:pt>
                <c:pt idx="2227">
                  <c:v>0.99477569455748083</c:v>
                </c:pt>
                <c:pt idx="2228">
                  <c:v>0.99477569455748083</c:v>
                </c:pt>
                <c:pt idx="2229">
                  <c:v>0.99452347322693557</c:v>
                </c:pt>
                <c:pt idx="2230">
                  <c:v>0.994808596242995</c:v>
                </c:pt>
                <c:pt idx="2231">
                  <c:v>0.994567334638779</c:v>
                </c:pt>
                <c:pt idx="2232">
                  <c:v>0.99452347322693557</c:v>
                </c:pt>
                <c:pt idx="2233">
                  <c:v>0.99503892905369851</c:v>
                </c:pt>
                <c:pt idx="2234">
                  <c:v>0.99500602211491951</c:v>
                </c:pt>
                <c:pt idx="2235">
                  <c:v>0.99507183674308086</c:v>
                </c:pt>
                <c:pt idx="2236">
                  <c:v>0.99468796039762031</c:v>
                </c:pt>
                <c:pt idx="2237">
                  <c:v>0.99500602211491951</c:v>
                </c:pt>
                <c:pt idx="2238">
                  <c:v>0.99492924217659084</c:v>
                </c:pt>
                <c:pt idx="2239">
                  <c:v>0.99473182681063199</c:v>
                </c:pt>
                <c:pt idx="2240">
                  <c:v>0.99488536976067043</c:v>
                </c:pt>
                <c:pt idx="2241">
                  <c:v>0.99488536976067043</c:v>
                </c:pt>
                <c:pt idx="2242">
                  <c:v>0.99452347322693557</c:v>
                </c:pt>
                <c:pt idx="2243">
                  <c:v>0.99500602211491951</c:v>
                </c:pt>
                <c:pt idx="2244">
                  <c:v>0.99507183674308086</c:v>
                </c:pt>
                <c:pt idx="2245">
                  <c:v>0.99473182681063199</c:v>
                </c:pt>
                <c:pt idx="2246">
                  <c:v>0.99488536976067043</c:v>
                </c:pt>
                <c:pt idx="2247">
                  <c:v>0.99500602211491951</c:v>
                </c:pt>
                <c:pt idx="2248">
                  <c:v>0.99488536976067043</c:v>
                </c:pt>
                <c:pt idx="2249">
                  <c:v>0.99447961314854683</c:v>
                </c:pt>
                <c:pt idx="2250">
                  <c:v>0.9948524663242535</c:v>
                </c:pt>
                <c:pt idx="2251">
                  <c:v>0.99477569455748083</c:v>
                </c:pt>
                <c:pt idx="2252">
                  <c:v>0.99492924217659084</c:v>
                </c:pt>
                <c:pt idx="2253">
                  <c:v>0.99465506146314553</c:v>
                </c:pt>
                <c:pt idx="2254">
                  <c:v>0.9948524663242535</c:v>
                </c:pt>
                <c:pt idx="2255">
                  <c:v>0.99492924217659084</c:v>
                </c:pt>
                <c:pt idx="2256">
                  <c:v>0.99507183674308086</c:v>
                </c:pt>
                <c:pt idx="2257">
                  <c:v>0.99447961314854683</c:v>
                </c:pt>
                <c:pt idx="2258">
                  <c:v>0.99461119738415504</c:v>
                </c:pt>
                <c:pt idx="2259">
                  <c:v>0.99452347322693557</c:v>
                </c:pt>
                <c:pt idx="2260">
                  <c:v>0.99439189699179853</c:v>
                </c:pt>
                <c:pt idx="2261">
                  <c:v>0.99492924217659084</c:v>
                </c:pt>
                <c:pt idx="2262">
                  <c:v>0.9949621473640935</c:v>
                </c:pt>
                <c:pt idx="2263">
                  <c:v>0.99473182681063199</c:v>
                </c:pt>
                <c:pt idx="2264">
                  <c:v>0.9949621473640935</c:v>
                </c:pt>
                <c:pt idx="2265">
                  <c:v>0.99507183674308086</c:v>
                </c:pt>
                <c:pt idx="2266">
                  <c:v>0.99465506146314553</c:v>
                </c:pt>
                <c:pt idx="2267">
                  <c:v>0.99492924217659084</c:v>
                </c:pt>
                <c:pt idx="2268">
                  <c:v>0.99492924217659084</c:v>
                </c:pt>
                <c:pt idx="2269">
                  <c:v>0.994567334638779</c:v>
                </c:pt>
                <c:pt idx="2270">
                  <c:v>0.99439189699179853</c:v>
                </c:pt>
                <c:pt idx="2271">
                  <c:v>0.99492924217659084</c:v>
                </c:pt>
                <c:pt idx="2272">
                  <c:v>0.99492924217659084</c:v>
                </c:pt>
                <c:pt idx="2273">
                  <c:v>0.9948524663242535</c:v>
                </c:pt>
                <c:pt idx="2274">
                  <c:v>0.99473182681063199</c:v>
                </c:pt>
                <c:pt idx="2275">
                  <c:v>0.99503892905369851</c:v>
                </c:pt>
                <c:pt idx="2276">
                  <c:v>0.994808596242995</c:v>
                </c:pt>
                <c:pt idx="2277">
                  <c:v>0.9949621473640935</c:v>
                </c:pt>
                <c:pt idx="2278">
                  <c:v>0.99492924217659084</c:v>
                </c:pt>
                <c:pt idx="2279">
                  <c:v>0.99424936961073396</c:v>
                </c:pt>
                <c:pt idx="2280">
                  <c:v>0.99473182681063199</c:v>
                </c:pt>
                <c:pt idx="2281">
                  <c:v>0.99514862427084205</c:v>
                </c:pt>
                <c:pt idx="2282">
                  <c:v>0.99492924217659084</c:v>
                </c:pt>
                <c:pt idx="2283">
                  <c:v>0.99518153446248103</c:v>
                </c:pt>
                <c:pt idx="2284">
                  <c:v>0.99468796039762031</c:v>
                </c:pt>
                <c:pt idx="2285">
                  <c:v>0.99510474518309899</c:v>
                </c:pt>
                <c:pt idx="2286">
                  <c:v>0.9949621473640935</c:v>
                </c:pt>
                <c:pt idx="2287">
                  <c:v>0.9948524663242535</c:v>
                </c:pt>
                <c:pt idx="2288">
                  <c:v>0.99503892905369851</c:v>
                </c:pt>
                <c:pt idx="2289">
                  <c:v>0.99514862427084205</c:v>
                </c:pt>
                <c:pt idx="2290">
                  <c:v>0.9948524663242535</c:v>
                </c:pt>
                <c:pt idx="2291">
                  <c:v>0.9948524663242535</c:v>
                </c:pt>
                <c:pt idx="2292">
                  <c:v>0.99503892905369851</c:v>
                </c:pt>
                <c:pt idx="2293">
                  <c:v>0.99518153446248103</c:v>
                </c:pt>
                <c:pt idx="2294">
                  <c:v>0.99447961314854683</c:v>
                </c:pt>
                <c:pt idx="2295">
                  <c:v>0.9949621473640935</c:v>
                </c:pt>
                <c:pt idx="2296">
                  <c:v>0.99514862427084205</c:v>
                </c:pt>
                <c:pt idx="2297">
                  <c:v>0.99518153446248103</c:v>
                </c:pt>
                <c:pt idx="2298">
                  <c:v>0.99500602211491951</c:v>
                </c:pt>
                <c:pt idx="2299">
                  <c:v>0.99473182681063199</c:v>
                </c:pt>
                <c:pt idx="2300">
                  <c:v>0.994567334638779</c:v>
                </c:pt>
                <c:pt idx="2301">
                  <c:v>0.99473182681063199</c:v>
                </c:pt>
                <c:pt idx="2302">
                  <c:v>0.99500602211491951</c:v>
                </c:pt>
                <c:pt idx="2303">
                  <c:v>0.9948524663242535</c:v>
                </c:pt>
                <c:pt idx="2304">
                  <c:v>0.99477569455748083</c:v>
                </c:pt>
                <c:pt idx="2305">
                  <c:v>0.9948524663242535</c:v>
                </c:pt>
                <c:pt idx="2306">
                  <c:v>0.99488536976067043</c:v>
                </c:pt>
                <c:pt idx="2307">
                  <c:v>0.99500602211491951</c:v>
                </c:pt>
                <c:pt idx="2308">
                  <c:v>0.99468796039762031</c:v>
                </c:pt>
                <c:pt idx="2309">
                  <c:v>0.99465506146314553</c:v>
                </c:pt>
                <c:pt idx="2310">
                  <c:v>0.99473182681063199</c:v>
                </c:pt>
                <c:pt idx="2311">
                  <c:v>0.99424936961073396</c:v>
                </c:pt>
                <c:pt idx="2312">
                  <c:v>0.99492924217659084</c:v>
                </c:pt>
                <c:pt idx="2313">
                  <c:v>0.99465506146314553</c:v>
                </c:pt>
                <c:pt idx="2314">
                  <c:v>0.99452347322693557</c:v>
                </c:pt>
                <c:pt idx="2315">
                  <c:v>0.99473182681063199</c:v>
                </c:pt>
                <c:pt idx="2316">
                  <c:v>0.99500602211491951</c:v>
                </c:pt>
                <c:pt idx="2317">
                  <c:v>0.99465506146314553</c:v>
                </c:pt>
                <c:pt idx="2318">
                  <c:v>0.99461119738415504</c:v>
                </c:pt>
                <c:pt idx="2319">
                  <c:v>0.99488536976067043</c:v>
                </c:pt>
                <c:pt idx="2320">
                  <c:v>0.99468796039762031</c:v>
                </c:pt>
                <c:pt idx="2321">
                  <c:v>0.99492924217659084</c:v>
                </c:pt>
                <c:pt idx="2322">
                  <c:v>0.99500602211491951</c:v>
                </c:pt>
                <c:pt idx="2323">
                  <c:v>0.99488536976067043</c:v>
                </c:pt>
                <c:pt idx="2324">
                  <c:v>0.99488536976067043</c:v>
                </c:pt>
                <c:pt idx="2325">
                  <c:v>0.99465506146314553</c:v>
                </c:pt>
                <c:pt idx="2326">
                  <c:v>0.99452347322693557</c:v>
                </c:pt>
                <c:pt idx="2327">
                  <c:v>0.9948524663242535</c:v>
                </c:pt>
                <c:pt idx="2328">
                  <c:v>0.994808596242995</c:v>
                </c:pt>
                <c:pt idx="2329">
                  <c:v>0.99514862427084205</c:v>
                </c:pt>
                <c:pt idx="2330">
                  <c:v>0.99521444540487203</c:v>
                </c:pt>
                <c:pt idx="2331">
                  <c:v>0.99477569455748083</c:v>
                </c:pt>
                <c:pt idx="2332">
                  <c:v>0.99433707710195118</c:v>
                </c:pt>
                <c:pt idx="2333">
                  <c:v>0.99503892905369851</c:v>
                </c:pt>
                <c:pt idx="2334">
                  <c:v>0.99488536976067043</c:v>
                </c:pt>
                <c:pt idx="2335">
                  <c:v>0.99452347322693557</c:v>
                </c:pt>
                <c:pt idx="2336">
                  <c:v>0.99492924217659084</c:v>
                </c:pt>
                <c:pt idx="2337">
                  <c:v>0.99468796039762031</c:v>
                </c:pt>
                <c:pt idx="2338">
                  <c:v>0.99461119738415504</c:v>
                </c:pt>
                <c:pt idx="2339">
                  <c:v>0.99473182681063199</c:v>
                </c:pt>
                <c:pt idx="2340">
                  <c:v>0.9949621473640935</c:v>
                </c:pt>
                <c:pt idx="2341">
                  <c:v>0.99510474518309899</c:v>
                </c:pt>
                <c:pt idx="2342">
                  <c:v>0.99488536976067043</c:v>
                </c:pt>
                <c:pt idx="2343">
                  <c:v>0.99492924217659084</c:v>
                </c:pt>
                <c:pt idx="2344">
                  <c:v>0.99488536976067043</c:v>
                </c:pt>
                <c:pt idx="2345">
                  <c:v>0.99518153446248103</c:v>
                </c:pt>
                <c:pt idx="2346">
                  <c:v>0.994808596242995</c:v>
                </c:pt>
                <c:pt idx="2347">
                  <c:v>0.9949621473640935</c:v>
                </c:pt>
                <c:pt idx="2348">
                  <c:v>0.994567334638779</c:v>
                </c:pt>
                <c:pt idx="2349">
                  <c:v>0.99465506146314553</c:v>
                </c:pt>
                <c:pt idx="2350">
                  <c:v>0.99477569455748083</c:v>
                </c:pt>
                <c:pt idx="2351">
                  <c:v>0.99461119738415504</c:v>
                </c:pt>
                <c:pt idx="2352">
                  <c:v>0.99514862427084205</c:v>
                </c:pt>
                <c:pt idx="2353">
                  <c:v>0.99447961314854683</c:v>
                </c:pt>
                <c:pt idx="2354">
                  <c:v>0.99477569455748083</c:v>
                </c:pt>
                <c:pt idx="2355">
                  <c:v>0.99468796039762031</c:v>
                </c:pt>
                <c:pt idx="2356">
                  <c:v>0.99473182681063199</c:v>
                </c:pt>
                <c:pt idx="2357">
                  <c:v>0.99503892905369851</c:v>
                </c:pt>
                <c:pt idx="2358">
                  <c:v>0.99409589433031453</c:v>
                </c:pt>
                <c:pt idx="2359">
                  <c:v>0.994567334638779</c:v>
                </c:pt>
                <c:pt idx="2360">
                  <c:v>0.994567334638779</c:v>
                </c:pt>
                <c:pt idx="2361">
                  <c:v>0.99477569455748083</c:v>
                </c:pt>
                <c:pt idx="2362">
                  <c:v>0.99461119738415504</c:v>
                </c:pt>
                <c:pt idx="2363">
                  <c:v>0.99503892905369851</c:v>
                </c:pt>
                <c:pt idx="2364">
                  <c:v>0.99465506146314553</c:v>
                </c:pt>
                <c:pt idx="2365">
                  <c:v>0.994567334638779</c:v>
                </c:pt>
                <c:pt idx="2366">
                  <c:v>0.99500602211491951</c:v>
                </c:pt>
                <c:pt idx="2367">
                  <c:v>0.99507183674308086</c:v>
                </c:pt>
                <c:pt idx="2368">
                  <c:v>0.99468796039762031</c:v>
                </c:pt>
                <c:pt idx="2369">
                  <c:v>0.994567334638779</c:v>
                </c:pt>
                <c:pt idx="2370">
                  <c:v>0.99488536976067043</c:v>
                </c:pt>
                <c:pt idx="2371">
                  <c:v>0.994567334638779</c:v>
                </c:pt>
                <c:pt idx="2372">
                  <c:v>0.99468796039762031</c:v>
                </c:pt>
                <c:pt idx="2373">
                  <c:v>0.99488536976067043</c:v>
                </c:pt>
                <c:pt idx="2374">
                  <c:v>0.99507183674308086</c:v>
                </c:pt>
                <c:pt idx="2375">
                  <c:v>0.99528026954204318</c:v>
                </c:pt>
                <c:pt idx="2376">
                  <c:v>0.994808596242995</c:v>
                </c:pt>
                <c:pt idx="2377">
                  <c:v>0.99477569455748083</c:v>
                </c:pt>
                <c:pt idx="2378">
                  <c:v>0.99510474518309899</c:v>
                </c:pt>
                <c:pt idx="2379">
                  <c:v>0.99461119738415504</c:v>
                </c:pt>
                <c:pt idx="2380">
                  <c:v>0.99503892905369851</c:v>
                </c:pt>
                <c:pt idx="2381">
                  <c:v>0.99473182681063199</c:v>
                </c:pt>
                <c:pt idx="2382">
                  <c:v>0.99488536976067043</c:v>
                </c:pt>
                <c:pt idx="2383">
                  <c:v>0.99507183674308086</c:v>
                </c:pt>
                <c:pt idx="2384">
                  <c:v>0.99443575440352705</c:v>
                </c:pt>
                <c:pt idx="2385">
                  <c:v>0.99443575440352705</c:v>
                </c:pt>
                <c:pt idx="2386">
                  <c:v>0.99510474518309899</c:v>
                </c:pt>
                <c:pt idx="2387">
                  <c:v>0.99447961314854683</c:v>
                </c:pt>
                <c:pt idx="2388">
                  <c:v>0.99477569455748083</c:v>
                </c:pt>
                <c:pt idx="2389">
                  <c:v>0.99477569455748083</c:v>
                </c:pt>
                <c:pt idx="2390">
                  <c:v>0.99500602211491951</c:v>
                </c:pt>
                <c:pt idx="2391">
                  <c:v>0.99452347322693557</c:v>
                </c:pt>
                <c:pt idx="2392">
                  <c:v>0.99503892905369851</c:v>
                </c:pt>
                <c:pt idx="2393">
                  <c:v>0.9948524663242535</c:v>
                </c:pt>
                <c:pt idx="2394">
                  <c:v>0.99500602211491951</c:v>
                </c:pt>
                <c:pt idx="2395">
                  <c:v>0.99492924217659084</c:v>
                </c:pt>
                <c:pt idx="2396">
                  <c:v>0.99507183674308086</c:v>
                </c:pt>
              </c:numCache>
            </c:numRef>
          </c:val>
        </c:ser>
        <c:marker val="1"/>
        <c:axId val="79624832"/>
        <c:axId val="79782272"/>
      </c:lineChart>
      <c:catAx>
        <c:axId val="796248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782272"/>
        <c:crosses val="autoZero"/>
        <c:auto val="1"/>
        <c:lblAlgn val="ctr"/>
        <c:lblOffset val="100"/>
        <c:tickLblSkip val="200"/>
        <c:tickMarkSkip val="100"/>
      </c:catAx>
      <c:valAx>
        <c:axId val="79782272"/>
        <c:scaling>
          <c:orientation val="minMax"/>
          <c:min val="0.99099999999999999"/>
        </c:scaling>
        <c:axPos val="l"/>
        <c:majorGridlines/>
        <c:numFmt formatCode="General" sourceLinked="1"/>
        <c:tickLblPos val="nextTo"/>
        <c:crossAx val="796248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8.5972222222222228E-2"/>
          <c:y val="4.1504539559014272E-2"/>
          <c:w val="0.73744047619047637"/>
          <c:h val="0.78277561608300927"/>
        </c:manualLayout>
      </c:layout>
      <c:lineChart>
        <c:grouping val="standard"/>
        <c:ser>
          <c:idx val="0"/>
          <c:order val="0"/>
          <c:tx>
            <c:v>三國演義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工作表1!$A$1:$BDQ$1</c:f>
              <c:numCache>
                <c:formatCode>General</c:formatCode>
                <c:ptCount val="1473"/>
                <c:pt idx="0">
                  <c:v>0.99439189699179842</c:v>
                </c:pt>
                <c:pt idx="1">
                  <c:v>0.99496214736409361</c:v>
                </c:pt>
                <c:pt idx="2">
                  <c:v>0.99514862427084205</c:v>
                </c:pt>
                <c:pt idx="3">
                  <c:v>0.99461119738415504</c:v>
                </c:pt>
                <c:pt idx="4">
                  <c:v>0.99477569455748072</c:v>
                </c:pt>
                <c:pt idx="5">
                  <c:v>0.99496214736409361</c:v>
                </c:pt>
                <c:pt idx="6">
                  <c:v>0.99503892905369851</c:v>
                </c:pt>
                <c:pt idx="7">
                  <c:v>0.994808596242995</c:v>
                </c:pt>
                <c:pt idx="8">
                  <c:v>0.99514862427084205</c:v>
                </c:pt>
                <c:pt idx="9">
                  <c:v>0.994808596242995</c:v>
                </c:pt>
                <c:pt idx="10">
                  <c:v>0.99503892905369851</c:v>
                </c:pt>
                <c:pt idx="11">
                  <c:v>0.99473182681063199</c:v>
                </c:pt>
                <c:pt idx="12">
                  <c:v>0.99518153446248103</c:v>
                </c:pt>
                <c:pt idx="13">
                  <c:v>0.99500602211491951</c:v>
                </c:pt>
                <c:pt idx="14">
                  <c:v>0.99468796039762042</c:v>
                </c:pt>
                <c:pt idx="15">
                  <c:v>0.99473182681063199</c:v>
                </c:pt>
                <c:pt idx="16">
                  <c:v>0.99444671896478298</c:v>
                </c:pt>
                <c:pt idx="17">
                  <c:v>0.99503892905369851</c:v>
                </c:pt>
                <c:pt idx="18">
                  <c:v>0.99488536976067055</c:v>
                </c:pt>
                <c:pt idx="19">
                  <c:v>0.99500602211491951</c:v>
                </c:pt>
                <c:pt idx="20">
                  <c:v>0.99473182681063199</c:v>
                </c:pt>
                <c:pt idx="21">
                  <c:v>0.9948524663242535</c:v>
                </c:pt>
                <c:pt idx="22">
                  <c:v>0.99514862427084205</c:v>
                </c:pt>
                <c:pt idx="23">
                  <c:v>0.99452347322693557</c:v>
                </c:pt>
                <c:pt idx="24">
                  <c:v>0.99473182681063199</c:v>
                </c:pt>
                <c:pt idx="25">
                  <c:v>0.994567334638779</c:v>
                </c:pt>
                <c:pt idx="26">
                  <c:v>0.99507183674308075</c:v>
                </c:pt>
                <c:pt idx="27">
                  <c:v>0.99489633773957442</c:v>
                </c:pt>
                <c:pt idx="28">
                  <c:v>0.99492924217659073</c:v>
                </c:pt>
                <c:pt idx="29">
                  <c:v>0.99510474518309899</c:v>
                </c:pt>
                <c:pt idx="30">
                  <c:v>0.99510474518309899</c:v>
                </c:pt>
                <c:pt idx="31">
                  <c:v>0.99348215642501858</c:v>
                </c:pt>
                <c:pt idx="32">
                  <c:v>0.99528026954204329</c:v>
                </c:pt>
                <c:pt idx="33">
                  <c:v>0.99510474518309899</c:v>
                </c:pt>
                <c:pt idx="34">
                  <c:v>0.99521444540487203</c:v>
                </c:pt>
                <c:pt idx="35">
                  <c:v>0.99477569455748072</c:v>
                </c:pt>
                <c:pt idx="36">
                  <c:v>0.99500602211491951</c:v>
                </c:pt>
                <c:pt idx="37">
                  <c:v>0.99488536976067055</c:v>
                </c:pt>
                <c:pt idx="38">
                  <c:v>0.994808596242995</c:v>
                </c:pt>
                <c:pt idx="39">
                  <c:v>0.994808596242995</c:v>
                </c:pt>
                <c:pt idx="40">
                  <c:v>0.99488536976067055</c:v>
                </c:pt>
                <c:pt idx="41">
                  <c:v>0.99473182681063199</c:v>
                </c:pt>
                <c:pt idx="42">
                  <c:v>0.9948524663242535</c:v>
                </c:pt>
                <c:pt idx="43">
                  <c:v>0.994567334638779</c:v>
                </c:pt>
                <c:pt idx="44">
                  <c:v>0.9948524663242535</c:v>
                </c:pt>
                <c:pt idx="45">
                  <c:v>0.99492924217659073</c:v>
                </c:pt>
                <c:pt idx="46">
                  <c:v>0.99521444540487203</c:v>
                </c:pt>
                <c:pt idx="47">
                  <c:v>0.99500602211491951</c:v>
                </c:pt>
                <c:pt idx="48">
                  <c:v>0.99531318273689429</c:v>
                </c:pt>
                <c:pt idx="49">
                  <c:v>0.99507183674308075</c:v>
                </c:pt>
                <c:pt idx="50">
                  <c:v>0.99503892905369851</c:v>
                </c:pt>
                <c:pt idx="51">
                  <c:v>0.99488536976067055</c:v>
                </c:pt>
                <c:pt idx="52">
                  <c:v>0.99488536976067055</c:v>
                </c:pt>
                <c:pt idx="53">
                  <c:v>0.99518153446248103</c:v>
                </c:pt>
                <c:pt idx="54">
                  <c:v>0.99488536976067055</c:v>
                </c:pt>
                <c:pt idx="55">
                  <c:v>0.99473182681063199</c:v>
                </c:pt>
                <c:pt idx="56">
                  <c:v>0.9948524663242535</c:v>
                </c:pt>
                <c:pt idx="57">
                  <c:v>0.99488536976067055</c:v>
                </c:pt>
                <c:pt idx="58">
                  <c:v>0.994567334638779</c:v>
                </c:pt>
                <c:pt idx="59">
                  <c:v>0.99452347322693557</c:v>
                </c:pt>
                <c:pt idx="60">
                  <c:v>0.994808596242995</c:v>
                </c:pt>
                <c:pt idx="61">
                  <c:v>0.99507183674308075</c:v>
                </c:pt>
                <c:pt idx="62">
                  <c:v>0.99473182681063199</c:v>
                </c:pt>
                <c:pt idx="63">
                  <c:v>0.99492924217659073</c:v>
                </c:pt>
                <c:pt idx="64">
                  <c:v>0.99496214736409361</c:v>
                </c:pt>
                <c:pt idx="65">
                  <c:v>0.99492924217659073</c:v>
                </c:pt>
                <c:pt idx="66">
                  <c:v>0.9948524663242535</c:v>
                </c:pt>
                <c:pt idx="67">
                  <c:v>0.99419455513630961</c:v>
                </c:pt>
                <c:pt idx="68">
                  <c:v>0.99477569455748072</c:v>
                </c:pt>
                <c:pt idx="69">
                  <c:v>0.99489633773957442</c:v>
                </c:pt>
                <c:pt idx="70">
                  <c:v>0.99503892905369851</c:v>
                </c:pt>
                <c:pt idx="71">
                  <c:v>0.99488536976067055</c:v>
                </c:pt>
                <c:pt idx="72">
                  <c:v>0.99496214736409361</c:v>
                </c:pt>
                <c:pt idx="73">
                  <c:v>0.99496214736409361</c:v>
                </c:pt>
                <c:pt idx="74">
                  <c:v>0.99503892905369851</c:v>
                </c:pt>
                <c:pt idx="75">
                  <c:v>0.99500602211491951</c:v>
                </c:pt>
                <c:pt idx="76">
                  <c:v>0.99510474518309899</c:v>
                </c:pt>
                <c:pt idx="77">
                  <c:v>0.99461119738415504</c:v>
                </c:pt>
                <c:pt idx="78">
                  <c:v>0.99531318273689429</c:v>
                </c:pt>
                <c:pt idx="79">
                  <c:v>0.994808596242995</c:v>
                </c:pt>
                <c:pt idx="80">
                  <c:v>0.99488536976067055</c:v>
                </c:pt>
                <c:pt idx="81">
                  <c:v>0.99488536976067055</c:v>
                </c:pt>
                <c:pt idx="82">
                  <c:v>0.994808596242995</c:v>
                </c:pt>
                <c:pt idx="83">
                  <c:v>0.99465506146314542</c:v>
                </c:pt>
                <c:pt idx="84">
                  <c:v>0.99514862427084205</c:v>
                </c:pt>
                <c:pt idx="85">
                  <c:v>0.99477569455748072</c:v>
                </c:pt>
                <c:pt idx="86">
                  <c:v>0.99521444540487203</c:v>
                </c:pt>
                <c:pt idx="87">
                  <c:v>0.99492924217659073</c:v>
                </c:pt>
                <c:pt idx="88">
                  <c:v>0.99503892905369851</c:v>
                </c:pt>
                <c:pt idx="89">
                  <c:v>0.99488536976067055</c:v>
                </c:pt>
                <c:pt idx="90">
                  <c:v>0.99477569455748072</c:v>
                </c:pt>
                <c:pt idx="91">
                  <c:v>0.994808596242995</c:v>
                </c:pt>
                <c:pt idx="92">
                  <c:v>0.99500602211491951</c:v>
                </c:pt>
                <c:pt idx="93">
                  <c:v>0.99468796039762042</c:v>
                </c:pt>
                <c:pt idx="94">
                  <c:v>0.99510474518309899</c:v>
                </c:pt>
                <c:pt idx="95">
                  <c:v>0.99496214736409361</c:v>
                </c:pt>
                <c:pt idx="96">
                  <c:v>0.99524735709804801</c:v>
                </c:pt>
                <c:pt idx="97">
                  <c:v>0.99531318273689429</c:v>
                </c:pt>
                <c:pt idx="98">
                  <c:v>0.99510474518309899</c:v>
                </c:pt>
                <c:pt idx="99">
                  <c:v>0.99503892905369851</c:v>
                </c:pt>
                <c:pt idx="100">
                  <c:v>0.99492924217659073</c:v>
                </c:pt>
                <c:pt idx="101">
                  <c:v>0.99469892687583095</c:v>
                </c:pt>
                <c:pt idx="102">
                  <c:v>0.99518153446248103</c:v>
                </c:pt>
                <c:pt idx="103">
                  <c:v>0.99507183674308075</c:v>
                </c:pt>
                <c:pt idx="104">
                  <c:v>0.994567334638779</c:v>
                </c:pt>
                <c:pt idx="105">
                  <c:v>0.99500602211491951</c:v>
                </c:pt>
                <c:pt idx="106">
                  <c:v>0.99496214736409361</c:v>
                </c:pt>
                <c:pt idx="107">
                  <c:v>0.99477569455748072</c:v>
                </c:pt>
                <c:pt idx="108">
                  <c:v>0.994808596242995</c:v>
                </c:pt>
                <c:pt idx="109">
                  <c:v>0.99473182681063199</c:v>
                </c:pt>
                <c:pt idx="110">
                  <c:v>0.99465506146314542</c:v>
                </c:pt>
                <c:pt idx="111">
                  <c:v>0.9948524663242535</c:v>
                </c:pt>
                <c:pt idx="112">
                  <c:v>0.99465506146314542</c:v>
                </c:pt>
                <c:pt idx="113">
                  <c:v>0.99461119738415504</c:v>
                </c:pt>
                <c:pt idx="114">
                  <c:v>0.9948524663242535</c:v>
                </c:pt>
                <c:pt idx="115">
                  <c:v>0.99477569455748072</c:v>
                </c:pt>
                <c:pt idx="116">
                  <c:v>0.99477569455748072</c:v>
                </c:pt>
                <c:pt idx="117">
                  <c:v>0.99488536976067055</c:v>
                </c:pt>
                <c:pt idx="118">
                  <c:v>0.99461119738415504</c:v>
                </c:pt>
                <c:pt idx="119">
                  <c:v>0.99468796039762042</c:v>
                </c:pt>
                <c:pt idx="120">
                  <c:v>0.99507183674308075</c:v>
                </c:pt>
                <c:pt idx="121">
                  <c:v>0.99488536976067055</c:v>
                </c:pt>
                <c:pt idx="122">
                  <c:v>0.99510474518309899</c:v>
                </c:pt>
                <c:pt idx="123">
                  <c:v>0.99510474518309899</c:v>
                </c:pt>
                <c:pt idx="124">
                  <c:v>0.99473182681063199</c:v>
                </c:pt>
                <c:pt idx="125">
                  <c:v>0.99492924217659073</c:v>
                </c:pt>
                <c:pt idx="126">
                  <c:v>0.99507183674308075</c:v>
                </c:pt>
                <c:pt idx="127">
                  <c:v>0.99488536976067055</c:v>
                </c:pt>
                <c:pt idx="128">
                  <c:v>0.99473182681063199</c:v>
                </c:pt>
                <c:pt idx="129">
                  <c:v>0.99492924217659073</c:v>
                </c:pt>
                <c:pt idx="130">
                  <c:v>0.99510474518309899</c:v>
                </c:pt>
                <c:pt idx="131">
                  <c:v>0.99510474518309899</c:v>
                </c:pt>
                <c:pt idx="132">
                  <c:v>0.99500602211491951</c:v>
                </c:pt>
                <c:pt idx="133">
                  <c:v>0.99500602211491951</c:v>
                </c:pt>
                <c:pt idx="134">
                  <c:v>0.99503892905369851</c:v>
                </c:pt>
                <c:pt idx="135">
                  <c:v>0.99510474518309899</c:v>
                </c:pt>
                <c:pt idx="136">
                  <c:v>0.99488536976067055</c:v>
                </c:pt>
                <c:pt idx="137">
                  <c:v>0.99507183674308075</c:v>
                </c:pt>
                <c:pt idx="138">
                  <c:v>0.99503892905369851</c:v>
                </c:pt>
                <c:pt idx="139">
                  <c:v>0.99492924217659073</c:v>
                </c:pt>
                <c:pt idx="140">
                  <c:v>0.994808596242995</c:v>
                </c:pt>
                <c:pt idx="141">
                  <c:v>0.994567334638779</c:v>
                </c:pt>
                <c:pt idx="142">
                  <c:v>0.99507183674308075</c:v>
                </c:pt>
                <c:pt idx="143">
                  <c:v>0.99503892905369851</c:v>
                </c:pt>
                <c:pt idx="144">
                  <c:v>0.99514862427084205</c:v>
                </c:pt>
                <c:pt idx="145">
                  <c:v>0.9948524663242535</c:v>
                </c:pt>
                <c:pt idx="146">
                  <c:v>0.99496214736409361</c:v>
                </c:pt>
                <c:pt idx="147">
                  <c:v>0.99500602211491951</c:v>
                </c:pt>
                <c:pt idx="148">
                  <c:v>0.99492924217659073</c:v>
                </c:pt>
                <c:pt idx="149">
                  <c:v>0.99503892905369851</c:v>
                </c:pt>
                <c:pt idx="150">
                  <c:v>0.99468796039762042</c:v>
                </c:pt>
                <c:pt idx="151">
                  <c:v>0.99496214736409361</c:v>
                </c:pt>
                <c:pt idx="152">
                  <c:v>0.99477569455748072</c:v>
                </c:pt>
                <c:pt idx="153">
                  <c:v>0.9948524663242535</c:v>
                </c:pt>
                <c:pt idx="154">
                  <c:v>0.99489633773957442</c:v>
                </c:pt>
                <c:pt idx="155">
                  <c:v>0.99528026954204329</c:v>
                </c:pt>
                <c:pt idx="156">
                  <c:v>0.99500602211491951</c:v>
                </c:pt>
                <c:pt idx="157">
                  <c:v>0.99518153446248103</c:v>
                </c:pt>
                <c:pt idx="158">
                  <c:v>0.99492924217659073</c:v>
                </c:pt>
                <c:pt idx="159">
                  <c:v>0.9948524663242535</c:v>
                </c:pt>
                <c:pt idx="160">
                  <c:v>0.99503892905369851</c:v>
                </c:pt>
                <c:pt idx="161">
                  <c:v>0.99465506146314542</c:v>
                </c:pt>
                <c:pt idx="162">
                  <c:v>0.99488536976067055</c:v>
                </c:pt>
                <c:pt idx="163">
                  <c:v>0.99461119738415504</c:v>
                </c:pt>
                <c:pt idx="164">
                  <c:v>0.99492924217659073</c:v>
                </c:pt>
                <c:pt idx="165">
                  <c:v>0.99492924217659073</c:v>
                </c:pt>
                <c:pt idx="166">
                  <c:v>0.99473182681063199</c:v>
                </c:pt>
                <c:pt idx="167">
                  <c:v>0.99503892905369851</c:v>
                </c:pt>
                <c:pt idx="168">
                  <c:v>0.99477569455748072</c:v>
                </c:pt>
                <c:pt idx="169">
                  <c:v>0.99503892905369851</c:v>
                </c:pt>
                <c:pt idx="170">
                  <c:v>0.99496214736409361</c:v>
                </c:pt>
                <c:pt idx="171">
                  <c:v>0.99507183674308075</c:v>
                </c:pt>
                <c:pt idx="172">
                  <c:v>0.99492924217659073</c:v>
                </c:pt>
                <c:pt idx="173">
                  <c:v>0.99468796039762042</c:v>
                </c:pt>
                <c:pt idx="174">
                  <c:v>0.9948524663242535</c:v>
                </c:pt>
                <c:pt idx="175">
                  <c:v>0.9948524663242535</c:v>
                </c:pt>
                <c:pt idx="176">
                  <c:v>0.99496214736409361</c:v>
                </c:pt>
                <c:pt idx="177">
                  <c:v>0.99489633773957442</c:v>
                </c:pt>
                <c:pt idx="178">
                  <c:v>0.99500602211491951</c:v>
                </c:pt>
                <c:pt idx="179">
                  <c:v>0.99507183674308075</c:v>
                </c:pt>
                <c:pt idx="180">
                  <c:v>0.99465506146314542</c:v>
                </c:pt>
                <c:pt idx="181">
                  <c:v>0.99473182681063199</c:v>
                </c:pt>
                <c:pt idx="182">
                  <c:v>0.99468796039762042</c:v>
                </c:pt>
                <c:pt idx="183">
                  <c:v>0.99503892905369851</c:v>
                </c:pt>
                <c:pt idx="184">
                  <c:v>0.99500602211491951</c:v>
                </c:pt>
                <c:pt idx="185">
                  <c:v>0.994567334638779</c:v>
                </c:pt>
                <c:pt idx="186">
                  <c:v>0.9948524663242535</c:v>
                </c:pt>
                <c:pt idx="187">
                  <c:v>0.99468796039762042</c:v>
                </c:pt>
                <c:pt idx="188">
                  <c:v>0.99488536976067055</c:v>
                </c:pt>
                <c:pt idx="189">
                  <c:v>0.9948524663242535</c:v>
                </c:pt>
                <c:pt idx="190">
                  <c:v>0.99496214736409361</c:v>
                </c:pt>
                <c:pt idx="191">
                  <c:v>0.99521444540487203</c:v>
                </c:pt>
                <c:pt idx="192">
                  <c:v>0.99507183674308075</c:v>
                </c:pt>
                <c:pt idx="193">
                  <c:v>0.99507183674308075</c:v>
                </c:pt>
                <c:pt idx="194">
                  <c:v>0.99518153446248103</c:v>
                </c:pt>
                <c:pt idx="195">
                  <c:v>0.99473182681063199</c:v>
                </c:pt>
                <c:pt idx="196">
                  <c:v>0.99465506146314542</c:v>
                </c:pt>
                <c:pt idx="197">
                  <c:v>0.99492924217659073</c:v>
                </c:pt>
                <c:pt idx="198">
                  <c:v>0.994808596242995</c:v>
                </c:pt>
                <c:pt idx="199">
                  <c:v>0.99488536976067055</c:v>
                </c:pt>
                <c:pt idx="200">
                  <c:v>0.99507183674308075</c:v>
                </c:pt>
                <c:pt idx="201">
                  <c:v>0.9948524663242535</c:v>
                </c:pt>
                <c:pt idx="202">
                  <c:v>0.99496214736409361</c:v>
                </c:pt>
                <c:pt idx="203">
                  <c:v>0.994808596242995</c:v>
                </c:pt>
                <c:pt idx="204">
                  <c:v>0.99500602211491951</c:v>
                </c:pt>
                <c:pt idx="205">
                  <c:v>0.99419455513630961</c:v>
                </c:pt>
                <c:pt idx="206">
                  <c:v>0.99514862427084205</c:v>
                </c:pt>
                <c:pt idx="207">
                  <c:v>0.99503892905369851</c:v>
                </c:pt>
                <c:pt idx="208">
                  <c:v>0.99492924217659073</c:v>
                </c:pt>
                <c:pt idx="209">
                  <c:v>0.9948524663242535</c:v>
                </c:pt>
                <c:pt idx="210">
                  <c:v>0.99500602211491951</c:v>
                </c:pt>
                <c:pt idx="211">
                  <c:v>0.99496214736409361</c:v>
                </c:pt>
                <c:pt idx="212">
                  <c:v>0.99496214736409361</c:v>
                </c:pt>
                <c:pt idx="213">
                  <c:v>0.99492924217659073</c:v>
                </c:pt>
                <c:pt idx="214">
                  <c:v>0.99514862427084205</c:v>
                </c:pt>
                <c:pt idx="215">
                  <c:v>0.99507183674308075</c:v>
                </c:pt>
                <c:pt idx="216">
                  <c:v>0.99492924217659073</c:v>
                </c:pt>
                <c:pt idx="217">
                  <c:v>0.9948524663242535</c:v>
                </c:pt>
                <c:pt idx="218">
                  <c:v>0.99510474518309899</c:v>
                </c:pt>
                <c:pt idx="219">
                  <c:v>0.99510474518309899</c:v>
                </c:pt>
                <c:pt idx="220">
                  <c:v>0.99477569455748072</c:v>
                </c:pt>
                <c:pt idx="221">
                  <c:v>0.99503892905369851</c:v>
                </c:pt>
                <c:pt idx="222">
                  <c:v>0.99510474518309899</c:v>
                </c:pt>
                <c:pt idx="223">
                  <c:v>0.99507183674308075</c:v>
                </c:pt>
                <c:pt idx="224">
                  <c:v>0.99514862427084205</c:v>
                </c:pt>
                <c:pt idx="225">
                  <c:v>0.99468796039762042</c:v>
                </c:pt>
                <c:pt idx="226">
                  <c:v>0.99496214736409361</c:v>
                </c:pt>
                <c:pt idx="227">
                  <c:v>0.99488536976067055</c:v>
                </c:pt>
                <c:pt idx="228">
                  <c:v>0.99465506146314542</c:v>
                </c:pt>
                <c:pt idx="229">
                  <c:v>0.99518153446248103</c:v>
                </c:pt>
                <c:pt idx="230">
                  <c:v>0.99507183674308075</c:v>
                </c:pt>
                <c:pt idx="231">
                  <c:v>0.99496214736409361</c:v>
                </c:pt>
                <c:pt idx="232">
                  <c:v>0.99507183674308075</c:v>
                </c:pt>
                <c:pt idx="233">
                  <c:v>0.99461119738415504</c:v>
                </c:pt>
                <c:pt idx="234">
                  <c:v>0.99521444540487203</c:v>
                </c:pt>
                <c:pt idx="235">
                  <c:v>0.99477569455748072</c:v>
                </c:pt>
                <c:pt idx="236">
                  <c:v>0.99500602211491951</c:v>
                </c:pt>
                <c:pt idx="237">
                  <c:v>0.99510474518309899</c:v>
                </c:pt>
                <c:pt idx="238">
                  <c:v>0.99489633773957442</c:v>
                </c:pt>
                <c:pt idx="239">
                  <c:v>0.99473182681063199</c:v>
                </c:pt>
                <c:pt idx="240">
                  <c:v>0.99468796039762042</c:v>
                </c:pt>
                <c:pt idx="241">
                  <c:v>0.99521444540487203</c:v>
                </c:pt>
                <c:pt idx="242">
                  <c:v>0.99492924217659073</c:v>
                </c:pt>
                <c:pt idx="243">
                  <c:v>0.99503892905369851</c:v>
                </c:pt>
                <c:pt idx="244">
                  <c:v>0.99518153446248103</c:v>
                </c:pt>
                <c:pt idx="245">
                  <c:v>0.99521444540487203</c:v>
                </c:pt>
                <c:pt idx="246">
                  <c:v>0.99477569455748072</c:v>
                </c:pt>
                <c:pt idx="247">
                  <c:v>0.9948524663242535</c:v>
                </c:pt>
                <c:pt idx="248">
                  <c:v>0.99488536976067055</c:v>
                </c:pt>
                <c:pt idx="249">
                  <c:v>0.99510474518309899</c:v>
                </c:pt>
                <c:pt idx="250">
                  <c:v>0.9948524663242535</c:v>
                </c:pt>
                <c:pt idx="251">
                  <c:v>0.99500602211491951</c:v>
                </c:pt>
                <c:pt idx="252">
                  <c:v>0.99518153446248103</c:v>
                </c:pt>
                <c:pt idx="253">
                  <c:v>0.99488536976067055</c:v>
                </c:pt>
                <c:pt idx="254">
                  <c:v>0.99500602211491951</c:v>
                </c:pt>
                <c:pt idx="255">
                  <c:v>0.99507183674308075</c:v>
                </c:pt>
                <c:pt idx="256">
                  <c:v>0.99496214736409361</c:v>
                </c:pt>
                <c:pt idx="257">
                  <c:v>0.99507183674308075</c:v>
                </c:pt>
                <c:pt idx="258">
                  <c:v>0.99492924217659073</c:v>
                </c:pt>
                <c:pt idx="259">
                  <c:v>0.99477569455748072</c:v>
                </c:pt>
                <c:pt idx="260">
                  <c:v>0.99492924217659073</c:v>
                </c:pt>
                <c:pt idx="261">
                  <c:v>0.99507183674308075</c:v>
                </c:pt>
                <c:pt idx="262">
                  <c:v>0.99419455513630961</c:v>
                </c:pt>
                <c:pt idx="263">
                  <c:v>0.99452347322693557</c:v>
                </c:pt>
                <c:pt idx="264">
                  <c:v>0.99465506146314542</c:v>
                </c:pt>
                <c:pt idx="265">
                  <c:v>0.99473182681063199</c:v>
                </c:pt>
                <c:pt idx="266">
                  <c:v>0.99473182681063199</c:v>
                </c:pt>
                <c:pt idx="267">
                  <c:v>0.9948524663242535</c:v>
                </c:pt>
                <c:pt idx="268">
                  <c:v>0.99488536976067055</c:v>
                </c:pt>
                <c:pt idx="269">
                  <c:v>0.99492924217659073</c:v>
                </c:pt>
                <c:pt idx="270">
                  <c:v>0.99500602211491951</c:v>
                </c:pt>
                <c:pt idx="271">
                  <c:v>0.99503892905369851</c:v>
                </c:pt>
                <c:pt idx="272">
                  <c:v>0.99488536976067055</c:v>
                </c:pt>
                <c:pt idx="273">
                  <c:v>0.99447961314854671</c:v>
                </c:pt>
                <c:pt idx="274">
                  <c:v>0.99507183674308075</c:v>
                </c:pt>
                <c:pt idx="275">
                  <c:v>0.994808596242995</c:v>
                </c:pt>
                <c:pt idx="276">
                  <c:v>0.99492924217659073</c:v>
                </c:pt>
                <c:pt idx="277">
                  <c:v>0.99524735709804801</c:v>
                </c:pt>
                <c:pt idx="278">
                  <c:v>0.99503892905369851</c:v>
                </c:pt>
                <c:pt idx="279">
                  <c:v>0.99507183674308075</c:v>
                </c:pt>
                <c:pt idx="280">
                  <c:v>0.99510474518309899</c:v>
                </c:pt>
                <c:pt idx="281">
                  <c:v>0.994808596242995</c:v>
                </c:pt>
                <c:pt idx="282">
                  <c:v>0.99465506146314542</c:v>
                </c:pt>
                <c:pt idx="283">
                  <c:v>0.99521444540487203</c:v>
                </c:pt>
                <c:pt idx="284">
                  <c:v>0.99447961314854671</c:v>
                </c:pt>
                <c:pt idx="285">
                  <c:v>0.99500602211491951</c:v>
                </c:pt>
                <c:pt idx="286">
                  <c:v>0.9948524663242535</c:v>
                </c:pt>
                <c:pt idx="287">
                  <c:v>0.9948524663242535</c:v>
                </c:pt>
                <c:pt idx="288">
                  <c:v>0.99496214736409361</c:v>
                </c:pt>
                <c:pt idx="289">
                  <c:v>0.9948524663242535</c:v>
                </c:pt>
                <c:pt idx="290">
                  <c:v>0.99503892905369851</c:v>
                </c:pt>
                <c:pt idx="291">
                  <c:v>0.99473182681063199</c:v>
                </c:pt>
                <c:pt idx="292">
                  <c:v>0.99500602211491951</c:v>
                </c:pt>
                <c:pt idx="293">
                  <c:v>0.99492924217659073</c:v>
                </c:pt>
                <c:pt idx="294">
                  <c:v>0.99500602211491951</c:v>
                </c:pt>
                <c:pt idx="295">
                  <c:v>0.99488536976067055</c:v>
                </c:pt>
                <c:pt idx="296">
                  <c:v>0.99500602211491951</c:v>
                </c:pt>
                <c:pt idx="297">
                  <c:v>0.99488536976067055</c:v>
                </c:pt>
                <c:pt idx="298">
                  <c:v>0.99496214736409361</c:v>
                </c:pt>
                <c:pt idx="299">
                  <c:v>0.994567334638779</c:v>
                </c:pt>
                <c:pt idx="300">
                  <c:v>0.99496214736409361</c:v>
                </c:pt>
                <c:pt idx="301">
                  <c:v>0.99496214736409361</c:v>
                </c:pt>
                <c:pt idx="302">
                  <c:v>0.99488536976067055</c:v>
                </c:pt>
                <c:pt idx="303">
                  <c:v>0.99510474518309899</c:v>
                </c:pt>
                <c:pt idx="304">
                  <c:v>0.99500602211491951</c:v>
                </c:pt>
                <c:pt idx="305">
                  <c:v>0.99518153446248103</c:v>
                </c:pt>
                <c:pt idx="306">
                  <c:v>0.99492924217659073</c:v>
                </c:pt>
                <c:pt idx="307">
                  <c:v>0.99473182681063199</c:v>
                </c:pt>
                <c:pt idx="308">
                  <c:v>0.99500602211491951</c:v>
                </c:pt>
                <c:pt idx="309">
                  <c:v>0.99473182681063199</c:v>
                </c:pt>
                <c:pt idx="310">
                  <c:v>0.99503892905369851</c:v>
                </c:pt>
                <c:pt idx="311">
                  <c:v>0.99452347322693557</c:v>
                </c:pt>
                <c:pt idx="312">
                  <c:v>0.99514862427084205</c:v>
                </c:pt>
                <c:pt idx="313">
                  <c:v>0.99492924217659073</c:v>
                </c:pt>
                <c:pt idx="314">
                  <c:v>0.99452347322693557</c:v>
                </c:pt>
                <c:pt idx="315">
                  <c:v>0.99473182681063199</c:v>
                </c:pt>
                <c:pt idx="316">
                  <c:v>0.99492924217659073</c:v>
                </c:pt>
                <c:pt idx="317">
                  <c:v>0.99503892905369851</c:v>
                </c:pt>
                <c:pt idx="318">
                  <c:v>0.99500602211491951</c:v>
                </c:pt>
                <c:pt idx="319">
                  <c:v>0.99507183674308075</c:v>
                </c:pt>
                <c:pt idx="320">
                  <c:v>0.99500602211491951</c:v>
                </c:pt>
                <c:pt idx="321">
                  <c:v>0.99468796039762042</c:v>
                </c:pt>
                <c:pt idx="322">
                  <c:v>0.994808596242995</c:v>
                </c:pt>
                <c:pt idx="323">
                  <c:v>0.9948524663242535</c:v>
                </c:pt>
                <c:pt idx="324">
                  <c:v>0.99503892905369851</c:v>
                </c:pt>
                <c:pt idx="325">
                  <c:v>0.99492924217659073</c:v>
                </c:pt>
                <c:pt idx="326">
                  <c:v>0.994808596242995</c:v>
                </c:pt>
                <c:pt idx="327">
                  <c:v>0.99514862427084205</c:v>
                </c:pt>
                <c:pt idx="328">
                  <c:v>0.99488536976067055</c:v>
                </c:pt>
                <c:pt idx="329">
                  <c:v>0.99518153446248103</c:v>
                </c:pt>
                <c:pt idx="330">
                  <c:v>0.99510474518309899</c:v>
                </c:pt>
                <c:pt idx="331">
                  <c:v>0.99500602211491951</c:v>
                </c:pt>
                <c:pt idx="332">
                  <c:v>0.99496214736409361</c:v>
                </c:pt>
                <c:pt idx="333">
                  <c:v>0.99521444540487203</c:v>
                </c:pt>
                <c:pt idx="334">
                  <c:v>0.99510474518309899</c:v>
                </c:pt>
                <c:pt idx="335">
                  <c:v>0.99477569455748072</c:v>
                </c:pt>
                <c:pt idx="336">
                  <c:v>0.9948524663242535</c:v>
                </c:pt>
                <c:pt idx="337">
                  <c:v>0.99477569455748072</c:v>
                </c:pt>
                <c:pt idx="338">
                  <c:v>0.9948524663242535</c:v>
                </c:pt>
                <c:pt idx="339">
                  <c:v>0.99496214736409361</c:v>
                </c:pt>
                <c:pt idx="340">
                  <c:v>0.99521444540487203</c:v>
                </c:pt>
                <c:pt idx="341">
                  <c:v>0.99503892905369851</c:v>
                </c:pt>
                <c:pt idx="342">
                  <c:v>0.994808596242995</c:v>
                </c:pt>
                <c:pt idx="343">
                  <c:v>0.99477569455748072</c:v>
                </c:pt>
                <c:pt idx="344">
                  <c:v>0.99492924217659073</c:v>
                </c:pt>
                <c:pt idx="345">
                  <c:v>0.99447961314854671</c:v>
                </c:pt>
                <c:pt idx="346">
                  <c:v>0.994567334638779</c:v>
                </c:pt>
                <c:pt idx="347">
                  <c:v>0.99500602211491951</c:v>
                </c:pt>
                <c:pt idx="348">
                  <c:v>0.99492924217659073</c:v>
                </c:pt>
                <c:pt idx="349">
                  <c:v>0.99503892905369851</c:v>
                </c:pt>
                <c:pt idx="350">
                  <c:v>0.99507183674308075</c:v>
                </c:pt>
                <c:pt idx="351">
                  <c:v>0.99510474518309899</c:v>
                </c:pt>
                <c:pt idx="352">
                  <c:v>0.99488536976067055</c:v>
                </c:pt>
                <c:pt idx="353">
                  <c:v>0.99514862427084205</c:v>
                </c:pt>
                <c:pt idx="354">
                  <c:v>0.99492924217659073</c:v>
                </c:pt>
                <c:pt idx="355">
                  <c:v>0.99500602211491951</c:v>
                </c:pt>
                <c:pt idx="356">
                  <c:v>0.99496214736409361</c:v>
                </c:pt>
                <c:pt idx="357">
                  <c:v>0.99518153446248103</c:v>
                </c:pt>
                <c:pt idx="358">
                  <c:v>0.99492924217659073</c:v>
                </c:pt>
                <c:pt idx="359">
                  <c:v>0.99510474518309899</c:v>
                </c:pt>
                <c:pt idx="360">
                  <c:v>0.99496214736409361</c:v>
                </c:pt>
                <c:pt idx="361">
                  <c:v>0.99510474518309899</c:v>
                </c:pt>
                <c:pt idx="362">
                  <c:v>0.99507183674308075</c:v>
                </c:pt>
                <c:pt idx="363">
                  <c:v>0.99500602211491951</c:v>
                </c:pt>
                <c:pt idx="364">
                  <c:v>0.994567334638779</c:v>
                </c:pt>
                <c:pt idx="365">
                  <c:v>0.99500602211491951</c:v>
                </c:pt>
                <c:pt idx="366">
                  <c:v>0.99468796039762042</c:v>
                </c:pt>
                <c:pt idx="367">
                  <c:v>0.99507183674308075</c:v>
                </c:pt>
                <c:pt idx="368">
                  <c:v>0.99518153446248103</c:v>
                </c:pt>
                <c:pt idx="369">
                  <c:v>0.99488536976067055</c:v>
                </c:pt>
                <c:pt idx="370">
                  <c:v>0.99500602211491951</c:v>
                </c:pt>
                <c:pt idx="371">
                  <c:v>0.99514862427084205</c:v>
                </c:pt>
                <c:pt idx="372">
                  <c:v>0.99507183674308075</c:v>
                </c:pt>
                <c:pt idx="373">
                  <c:v>0.99503892905369851</c:v>
                </c:pt>
                <c:pt idx="374">
                  <c:v>0.99518153446248103</c:v>
                </c:pt>
                <c:pt idx="375">
                  <c:v>0.99473182681063199</c:v>
                </c:pt>
                <c:pt idx="376">
                  <c:v>0.99521444540487203</c:v>
                </c:pt>
                <c:pt idx="377">
                  <c:v>0.9948524663242535</c:v>
                </c:pt>
                <c:pt idx="378">
                  <c:v>0.99452347322693557</c:v>
                </c:pt>
                <c:pt idx="379">
                  <c:v>0.994808596242995</c:v>
                </c:pt>
                <c:pt idx="380">
                  <c:v>0.99496214736409361</c:v>
                </c:pt>
                <c:pt idx="381">
                  <c:v>0.994808596242995</c:v>
                </c:pt>
                <c:pt idx="382">
                  <c:v>0.99492924217659073</c:v>
                </c:pt>
                <c:pt idx="383">
                  <c:v>0.99507183674308075</c:v>
                </c:pt>
                <c:pt idx="384">
                  <c:v>0.994567334638779</c:v>
                </c:pt>
                <c:pt idx="385">
                  <c:v>0.99503892905369851</c:v>
                </c:pt>
                <c:pt idx="386">
                  <c:v>0.99465506146314542</c:v>
                </c:pt>
                <c:pt idx="387">
                  <c:v>0.99500602211491951</c:v>
                </c:pt>
                <c:pt idx="388">
                  <c:v>0.99492924217659073</c:v>
                </c:pt>
                <c:pt idx="389">
                  <c:v>0.99439189699179842</c:v>
                </c:pt>
                <c:pt idx="390">
                  <c:v>0.99500602211491951</c:v>
                </c:pt>
                <c:pt idx="391">
                  <c:v>0.994567334638779</c:v>
                </c:pt>
                <c:pt idx="392">
                  <c:v>0.99518153446248103</c:v>
                </c:pt>
                <c:pt idx="393">
                  <c:v>0.99477569455748072</c:v>
                </c:pt>
                <c:pt idx="394">
                  <c:v>0.99500602211491951</c:v>
                </c:pt>
                <c:pt idx="395">
                  <c:v>0.99429322268983045</c:v>
                </c:pt>
                <c:pt idx="396">
                  <c:v>0.99383283182853999</c:v>
                </c:pt>
                <c:pt idx="397">
                  <c:v>0.99488536976067055</c:v>
                </c:pt>
                <c:pt idx="398">
                  <c:v>0.9948524663242535</c:v>
                </c:pt>
                <c:pt idx="399">
                  <c:v>0.99510474518309899</c:v>
                </c:pt>
                <c:pt idx="400">
                  <c:v>0.99468796039762042</c:v>
                </c:pt>
                <c:pt idx="401">
                  <c:v>0.99496214736409361</c:v>
                </c:pt>
                <c:pt idx="402">
                  <c:v>0.994808596242995</c:v>
                </c:pt>
                <c:pt idx="403">
                  <c:v>0.99488536976067055</c:v>
                </c:pt>
                <c:pt idx="404">
                  <c:v>0.99477569455748072</c:v>
                </c:pt>
                <c:pt idx="405">
                  <c:v>0.99503892905369851</c:v>
                </c:pt>
                <c:pt idx="406">
                  <c:v>0.99468796039762042</c:v>
                </c:pt>
                <c:pt idx="407">
                  <c:v>0.99473182681063199</c:v>
                </c:pt>
                <c:pt idx="408">
                  <c:v>0.99443575440352705</c:v>
                </c:pt>
                <c:pt idx="409">
                  <c:v>0.99507183674308075</c:v>
                </c:pt>
                <c:pt idx="410">
                  <c:v>0.99488536976067055</c:v>
                </c:pt>
                <c:pt idx="411">
                  <c:v>0.99468796039762042</c:v>
                </c:pt>
                <c:pt idx="412">
                  <c:v>0.9948524663242535</c:v>
                </c:pt>
                <c:pt idx="413">
                  <c:v>0.99465506146314542</c:v>
                </c:pt>
                <c:pt idx="414">
                  <c:v>0.99500602211491951</c:v>
                </c:pt>
                <c:pt idx="415">
                  <c:v>0.99496214736409361</c:v>
                </c:pt>
                <c:pt idx="416">
                  <c:v>0.99507183674308075</c:v>
                </c:pt>
                <c:pt idx="417">
                  <c:v>0.99492924217659073</c:v>
                </c:pt>
                <c:pt idx="418">
                  <c:v>0.99510474518309899</c:v>
                </c:pt>
                <c:pt idx="419">
                  <c:v>0.99500602211491951</c:v>
                </c:pt>
                <c:pt idx="420">
                  <c:v>0.99461119738415504</c:v>
                </c:pt>
                <c:pt idx="421">
                  <c:v>0.99503892905369851</c:v>
                </c:pt>
                <c:pt idx="422">
                  <c:v>0.99492924217659073</c:v>
                </c:pt>
                <c:pt idx="423">
                  <c:v>0.99465506146314542</c:v>
                </c:pt>
                <c:pt idx="424">
                  <c:v>0.99481956363824597</c:v>
                </c:pt>
                <c:pt idx="425">
                  <c:v>0.99461119738415504</c:v>
                </c:pt>
                <c:pt idx="426">
                  <c:v>0.99461119738415504</c:v>
                </c:pt>
                <c:pt idx="427">
                  <c:v>0.99507183674308075</c:v>
                </c:pt>
                <c:pt idx="428">
                  <c:v>0.99488536976067055</c:v>
                </c:pt>
                <c:pt idx="429">
                  <c:v>0.99507183674308075</c:v>
                </c:pt>
                <c:pt idx="430">
                  <c:v>0.99496214736409361</c:v>
                </c:pt>
                <c:pt idx="431">
                  <c:v>0.994808596242995</c:v>
                </c:pt>
                <c:pt idx="432">
                  <c:v>0.99477569455748072</c:v>
                </c:pt>
                <c:pt idx="433">
                  <c:v>0.9948524663242535</c:v>
                </c:pt>
                <c:pt idx="434">
                  <c:v>0.99447961314854671</c:v>
                </c:pt>
                <c:pt idx="435">
                  <c:v>0.99503892905369851</c:v>
                </c:pt>
                <c:pt idx="436">
                  <c:v>0.99443575440352705</c:v>
                </c:pt>
                <c:pt idx="437">
                  <c:v>0.99500602211491951</c:v>
                </c:pt>
                <c:pt idx="438">
                  <c:v>0.99492924217659073</c:v>
                </c:pt>
                <c:pt idx="439">
                  <c:v>0.99452347322693557</c:v>
                </c:pt>
                <c:pt idx="440">
                  <c:v>0.99447961314854671</c:v>
                </c:pt>
                <c:pt idx="441">
                  <c:v>0.99503892905369851</c:v>
                </c:pt>
                <c:pt idx="442">
                  <c:v>0.99500602211491951</c:v>
                </c:pt>
                <c:pt idx="443">
                  <c:v>0.9948524663242535</c:v>
                </c:pt>
                <c:pt idx="444">
                  <c:v>0.99500602211491951</c:v>
                </c:pt>
                <c:pt idx="445">
                  <c:v>0.99477569455748072</c:v>
                </c:pt>
                <c:pt idx="446">
                  <c:v>0.99461119738415504</c:v>
                </c:pt>
                <c:pt idx="447">
                  <c:v>0.99514862427084205</c:v>
                </c:pt>
                <c:pt idx="448">
                  <c:v>0.994808596242995</c:v>
                </c:pt>
                <c:pt idx="449">
                  <c:v>0.99503892905369851</c:v>
                </c:pt>
                <c:pt idx="450">
                  <c:v>0.99468796039762042</c:v>
                </c:pt>
                <c:pt idx="451">
                  <c:v>0.99488536976067055</c:v>
                </c:pt>
                <c:pt idx="452">
                  <c:v>0.99492924217659073</c:v>
                </c:pt>
                <c:pt idx="453">
                  <c:v>0.99507183674308075</c:v>
                </c:pt>
                <c:pt idx="454">
                  <c:v>0.99477569455748072</c:v>
                </c:pt>
                <c:pt idx="455">
                  <c:v>0.9948524663242535</c:v>
                </c:pt>
                <c:pt idx="456">
                  <c:v>0.99473182681063199</c:v>
                </c:pt>
                <c:pt idx="457">
                  <c:v>0.994567334638779</c:v>
                </c:pt>
                <c:pt idx="458">
                  <c:v>0.99492924217659073</c:v>
                </c:pt>
                <c:pt idx="459">
                  <c:v>0.99488536976067055</c:v>
                </c:pt>
                <c:pt idx="460">
                  <c:v>0.9948524663242535</c:v>
                </c:pt>
                <c:pt idx="461">
                  <c:v>0.994567334638779</c:v>
                </c:pt>
                <c:pt idx="462">
                  <c:v>0.99488536976067055</c:v>
                </c:pt>
                <c:pt idx="463">
                  <c:v>0.99443575440352705</c:v>
                </c:pt>
                <c:pt idx="464">
                  <c:v>0.99447961314854671</c:v>
                </c:pt>
                <c:pt idx="465">
                  <c:v>0.99488536976067055</c:v>
                </c:pt>
                <c:pt idx="466">
                  <c:v>0.9948524663242535</c:v>
                </c:pt>
                <c:pt idx="467">
                  <c:v>0.994808596242995</c:v>
                </c:pt>
                <c:pt idx="468">
                  <c:v>0.99477569455748072</c:v>
                </c:pt>
                <c:pt idx="469">
                  <c:v>0.99510474518309899</c:v>
                </c:pt>
                <c:pt idx="470">
                  <c:v>0.99503892905369851</c:v>
                </c:pt>
                <c:pt idx="471">
                  <c:v>0.99492924217659073</c:v>
                </c:pt>
                <c:pt idx="472">
                  <c:v>0.99524735709804801</c:v>
                </c:pt>
                <c:pt idx="473">
                  <c:v>0.99461119738415504</c:v>
                </c:pt>
                <c:pt idx="474">
                  <c:v>0.9948524663242535</c:v>
                </c:pt>
                <c:pt idx="475">
                  <c:v>0.99507183674308075</c:v>
                </c:pt>
                <c:pt idx="476">
                  <c:v>0.99447961314854671</c:v>
                </c:pt>
                <c:pt idx="477">
                  <c:v>0.99500602211491951</c:v>
                </c:pt>
                <c:pt idx="478">
                  <c:v>0.994808596242995</c:v>
                </c:pt>
                <c:pt idx="479">
                  <c:v>0.9948524663242535</c:v>
                </c:pt>
                <c:pt idx="480">
                  <c:v>0.99443575440352705</c:v>
                </c:pt>
                <c:pt idx="481">
                  <c:v>0.99496214736409361</c:v>
                </c:pt>
                <c:pt idx="482">
                  <c:v>0.99492924217659073</c:v>
                </c:pt>
                <c:pt idx="483">
                  <c:v>0.99500602211491951</c:v>
                </c:pt>
                <c:pt idx="484">
                  <c:v>0.99468796039762042</c:v>
                </c:pt>
                <c:pt idx="485">
                  <c:v>0.99500602211491951</c:v>
                </c:pt>
                <c:pt idx="486">
                  <c:v>0.99492924217659073</c:v>
                </c:pt>
                <c:pt idx="487">
                  <c:v>0.99492924217659073</c:v>
                </c:pt>
                <c:pt idx="488">
                  <c:v>0.994808596242995</c:v>
                </c:pt>
                <c:pt idx="489">
                  <c:v>0.99492924217659073</c:v>
                </c:pt>
                <c:pt idx="490">
                  <c:v>0.99492924217659073</c:v>
                </c:pt>
                <c:pt idx="491">
                  <c:v>0.99461119738415504</c:v>
                </c:pt>
                <c:pt idx="492">
                  <c:v>0.99488536976067055</c:v>
                </c:pt>
                <c:pt idx="493">
                  <c:v>0.99477569455748072</c:v>
                </c:pt>
                <c:pt idx="494">
                  <c:v>0.99500602211491951</c:v>
                </c:pt>
                <c:pt idx="495">
                  <c:v>0.994808596242995</c:v>
                </c:pt>
                <c:pt idx="496">
                  <c:v>0.99510474518309899</c:v>
                </c:pt>
                <c:pt idx="497">
                  <c:v>0.99488536976067055</c:v>
                </c:pt>
                <c:pt idx="498">
                  <c:v>0.99510474518309899</c:v>
                </c:pt>
                <c:pt idx="499">
                  <c:v>0.99496214736409361</c:v>
                </c:pt>
                <c:pt idx="500">
                  <c:v>0.9948524663242535</c:v>
                </c:pt>
                <c:pt idx="501">
                  <c:v>0.994808596242995</c:v>
                </c:pt>
                <c:pt idx="502">
                  <c:v>0.994567334638779</c:v>
                </c:pt>
                <c:pt idx="503">
                  <c:v>0.994808596242995</c:v>
                </c:pt>
                <c:pt idx="504">
                  <c:v>0.99496214736409361</c:v>
                </c:pt>
                <c:pt idx="505">
                  <c:v>0.99492924217659073</c:v>
                </c:pt>
                <c:pt idx="506">
                  <c:v>0.99496214736409361</c:v>
                </c:pt>
                <c:pt idx="507">
                  <c:v>0.994808596242995</c:v>
                </c:pt>
                <c:pt idx="508">
                  <c:v>0.9948524663242535</c:v>
                </c:pt>
                <c:pt idx="509">
                  <c:v>0.99465506146314542</c:v>
                </c:pt>
                <c:pt idx="510">
                  <c:v>0.99465506146314542</c:v>
                </c:pt>
                <c:pt idx="511">
                  <c:v>0.99465506146314542</c:v>
                </c:pt>
                <c:pt idx="512">
                  <c:v>0.99496214736409361</c:v>
                </c:pt>
                <c:pt idx="513">
                  <c:v>0.99461119738415504</c:v>
                </c:pt>
                <c:pt idx="514">
                  <c:v>0.99500602211491951</c:v>
                </c:pt>
                <c:pt idx="515">
                  <c:v>0.99500602211491951</c:v>
                </c:pt>
                <c:pt idx="516">
                  <c:v>0.99521444540487203</c:v>
                </c:pt>
                <c:pt idx="517">
                  <c:v>0.99500602211491951</c:v>
                </c:pt>
                <c:pt idx="518">
                  <c:v>0.99510474518309899</c:v>
                </c:pt>
                <c:pt idx="519">
                  <c:v>0.994808596242995</c:v>
                </c:pt>
                <c:pt idx="520">
                  <c:v>0.99488536976067055</c:v>
                </c:pt>
                <c:pt idx="521">
                  <c:v>0.99477569455748072</c:v>
                </c:pt>
                <c:pt idx="522">
                  <c:v>0.9948524663242535</c:v>
                </c:pt>
                <c:pt idx="523">
                  <c:v>0.99488536976067055</c:v>
                </c:pt>
                <c:pt idx="524">
                  <c:v>0.99514862427084205</c:v>
                </c:pt>
                <c:pt idx="525">
                  <c:v>0.99468796039762042</c:v>
                </c:pt>
                <c:pt idx="526">
                  <c:v>0.99473182681063199</c:v>
                </c:pt>
                <c:pt idx="527">
                  <c:v>0.99429322268983045</c:v>
                </c:pt>
                <c:pt idx="528">
                  <c:v>0.9948524663242535</c:v>
                </c:pt>
                <c:pt idx="529">
                  <c:v>0.99503892905369851</c:v>
                </c:pt>
                <c:pt idx="530">
                  <c:v>0.99521444540487203</c:v>
                </c:pt>
                <c:pt idx="531">
                  <c:v>0.99510474518309899</c:v>
                </c:pt>
                <c:pt idx="532">
                  <c:v>0.9948524663242535</c:v>
                </c:pt>
                <c:pt idx="533">
                  <c:v>0.99492924217659073</c:v>
                </c:pt>
                <c:pt idx="534">
                  <c:v>0.99507183674308075</c:v>
                </c:pt>
                <c:pt idx="535">
                  <c:v>0.99488536976067055</c:v>
                </c:pt>
                <c:pt idx="536">
                  <c:v>0.99507183674308075</c:v>
                </c:pt>
                <c:pt idx="537">
                  <c:v>0.99488536976067055</c:v>
                </c:pt>
                <c:pt idx="538">
                  <c:v>0.99489633773957442</c:v>
                </c:pt>
                <c:pt idx="539">
                  <c:v>0.99488536976067055</c:v>
                </c:pt>
                <c:pt idx="540">
                  <c:v>0.99461119738415504</c:v>
                </c:pt>
                <c:pt idx="541">
                  <c:v>0.99518153446248103</c:v>
                </c:pt>
                <c:pt idx="542">
                  <c:v>0.99496214736409361</c:v>
                </c:pt>
                <c:pt idx="543">
                  <c:v>0.99473182681063199</c:v>
                </c:pt>
                <c:pt idx="544">
                  <c:v>0.99488536976067055</c:v>
                </c:pt>
                <c:pt idx="545">
                  <c:v>0.99488536976067055</c:v>
                </c:pt>
                <c:pt idx="546">
                  <c:v>0.99500602211491951</c:v>
                </c:pt>
                <c:pt idx="547">
                  <c:v>0.99473182681063199</c:v>
                </c:pt>
                <c:pt idx="548">
                  <c:v>0.994808596242995</c:v>
                </c:pt>
                <c:pt idx="549">
                  <c:v>0.994808596242995</c:v>
                </c:pt>
                <c:pt idx="550">
                  <c:v>0.99424936961073396</c:v>
                </c:pt>
                <c:pt idx="551">
                  <c:v>0.99518153446248103</c:v>
                </c:pt>
                <c:pt idx="552">
                  <c:v>0.99473182681063199</c:v>
                </c:pt>
                <c:pt idx="553">
                  <c:v>0.99524735709804801</c:v>
                </c:pt>
                <c:pt idx="554">
                  <c:v>0.99507183674308075</c:v>
                </c:pt>
                <c:pt idx="555">
                  <c:v>0.99503892905369851</c:v>
                </c:pt>
                <c:pt idx="556">
                  <c:v>0.994808596242995</c:v>
                </c:pt>
                <c:pt idx="557">
                  <c:v>0.9948524663242535</c:v>
                </c:pt>
                <c:pt idx="558">
                  <c:v>0.99503892905369851</c:v>
                </c:pt>
                <c:pt idx="559">
                  <c:v>0.99488536976067055</c:v>
                </c:pt>
                <c:pt idx="560">
                  <c:v>0.9948524663242535</c:v>
                </c:pt>
                <c:pt idx="561">
                  <c:v>0.99477569455748072</c:v>
                </c:pt>
                <c:pt idx="562">
                  <c:v>0.99477569455748072</c:v>
                </c:pt>
                <c:pt idx="563">
                  <c:v>0.99496214736409361</c:v>
                </c:pt>
                <c:pt idx="564">
                  <c:v>0.99496214736409361</c:v>
                </c:pt>
                <c:pt idx="565">
                  <c:v>0.99461119738415504</c:v>
                </c:pt>
                <c:pt idx="566">
                  <c:v>0.99496214736409361</c:v>
                </c:pt>
                <c:pt idx="567">
                  <c:v>0.99531318273689429</c:v>
                </c:pt>
                <c:pt idx="568">
                  <c:v>0.99473182681063199</c:v>
                </c:pt>
                <c:pt idx="569">
                  <c:v>0.99496214736409361</c:v>
                </c:pt>
                <c:pt idx="570">
                  <c:v>0.9948524663242535</c:v>
                </c:pt>
                <c:pt idx="571">
                  <c:v>0.99514862427084205</c:v>
                </c:pt>
                <c:pt idx="572">
                  <c:v>0.99507183674308075</c:v>
                </c:pt>
                <c:pt idx="573">
                  <c:v>0.99492924217659073</c:v>
                </c:pt>
                <c:pt idx="574">
                  <c:v>0.99514862427084205</c:v>
                </c:pt>
                <c:pt idx="575">
                  <c:v>0.99492924217659073</c:v>
                </c:pt>
                <c:pt idx="576">
                  <c:v>0.99468796039762042</c:v>
                </c:pt>
                <c:pt idx="577">
                  <c:v>0.9948524663242535</c:v>
                </c:pt>
                <c:pt idx="578">
                  <c:v>0.994567334638779</c:v>
                </c:pt>
                <c:pt idx="579">
                  <c:v>0.994808596242995</c:v>
                </c:pt>
                <c:pt idx="580">
                  <c:v>0.99518153446248103</c:v>
                </c:pt>
                <c:pt idx="581">
                  <c:v>0.99488536976067055</c:v>
                </c:pt>
                <c:pt idx="582">
                  <c:v>0.99518153446248103</c:v>
                </c:pt>
                <c:pt idx="583">
                  <c:v>0.994567334638779</c:v>
                </c:pt>
                <c:pt idx="584">
                  <c:v>0.99507183674308075</c:v>
                </c:pt>
                <c:pt idx="585">
                  <c:v>0.9948524663242535</c:v>
                </c:pt>
                <c:pt idx="586">
                  <c:v>0.99488536976067055</c:v>
                </c:pt>
                <c:pt idx="587">
                  <c:v>0.99510474518309899</c:v>
                </c:pt>
                <c:pt idx="588">
                  <c:v>0.99477569455748072</c:v>
                </c:pt>
                <c:pt idx="589">
                  <c:v>0.99488536976067055</c:v>
                </c:pt>
                <c:pt idx="590">
                  <c:v>0.99473182681063199</c:v>
                </c:pt>
                <c:pt idx="591">
                  <c:v>0.99477569455748072</c:v>
                </c:pt>
                <c:pt idx="592">
                  <c:v>0.9948524663242535</c:v>
                </c:pt>
                <c:pt idx="593">
                  <c:v>0.9948524663242535</c:v>
                </c:pt>
                <c:pt idx="594">
                  <c:v>0.994567334638779</c:v>
                </c:pt>
                <c:pt idx="595">
                  <c:v>0.99496214736409361</c:v>
                </c:pt>
                <c:pt idx="596">
                  <c:v>0.99465506146314542</c:v>
                </c:pt>
                <c:pt idx="597">
                  <c:v>0.99477569455748072</c:v>
                </c:pt>
                <c:pt idx="598">
                  <c:v>0.99503892905369851</c:v>
                </c:pt>
                <c:pt idx="599">
                  <c:v>0.99420551786458444</c:v>
                </c:pt>
                <c:pt idx="600">
                  <c:v>0.99524735709804801</c:v>
                </c:pt>
                <c:pt idx="601">
                  <c:v>0.99507183674308075</c:v>
                </c:pt>
                <c:pt idx="602">
                  <c:v>0.99500602211491951</c:v>
                </c:pt>
                <c:pt idx="603">
                  <c:v>0.99488536976067055</c:v>
                </c:pt>
                <c:pt idx="604">
                  <c:v>0.99492924217659073</c:v>
                </c:pt>
                <c:pt idx="605">
                  <c:v>0.99468796039762042</c:v>
                </c:pt>
                <c:pt idx="606">
                  <c:v>0.99477569455748072</c:v>
                </c:pt>
                <c:pt idx="607">
                  <c:v>0.99510474518309899</c:v>
                </c:pt>
                <c:pt idx="608">
                  <c:v>0.99510474518309899</c:v>
                </c:pt>
                <c:pt idx="609">
                  <c:v>0.9948524663242535</c:v>
                </c:pt>
                <c:pt idx="610">
                  <c:v>0.99507183674308075</c:v>
                </c:pt>
                <c:pt idx="611">
                  <c:v>0.99521444540487203</c:v>
                </c:pt>
                <c:pt idx="612">
                  <c:v>0.99488536976067055</c:v>
                </c:pt>
                <c:pt idx="613">
                  <c:v>0.99465506146314542</c:v>
                </c:pt>
                <c:pt idx="614">
                  <c:v>0.99492924217659073</c:v>
                </c:pt>
                <c:pt idx="615">
                  <c:v>0.99469892687583095</c:v>
                </c:pt>
                <c:pt idx="616">
                  <c:v>0.99492924217659073</c:v>
                </c:pt>
                <c:pt idx="617">
                  <c:v>0.99492924217659073</c:v>
                </c:pt>
                <c:pt idx="618">
                  <c:v>0.99477569455748072</c:v>
                </c:pt>
                <c:pt idx="619">
                  <c:v>0.99496214736409361</c:v>
                </c:pt>
                <c:pt idx="620">
                  <c:v>0.99507183674308075</c:v>
                </c:pt>
                <c:pt idx="621">
                  <c:v>0.99492924217659073</c:v>
                </c:pt>
                <c:pt idx="622">
                  <c:v>0.99500602211491951</c:v>
                </c:pt>
                <c:pt idx="623">
                  <c:v>0.99488536976067055</c:v>
                </c:pt>
                <c:pt idx="624">
                  <c:v>0.99488536976067055</c:v>
                </c:pt>
                <c:pt idx="625">
                  <c:v>0.9948524663242535</c:v>
                </c:pt>
                <c:pt idx="626">
                  <c:v>0.99443575440352705</c:v>
                </c:pt>
                <c:pt idx="627">
                  <c:v>0.99447961314854671</c:v>
                </c:pt>
                <c:pt idx="628">
                  <c:v>0.99439189699179842</c:v>
                </c:pt>
                <c:pt idx="629">
                  <c:v>0.99433707710195129</c:v>
                </c:pt>
                <c:pt idx="630">
                  <c:v>0.99443575440352705</c:v>
                </c:pt>
                <c:pt idx="631">
                  <c:v>0.99465506146314542</c:v>
                </c:pt>
                <c:pt idx="632">
                  <c:v>0.99477569455748072</c:v>
                </c:pt>
                <c:pt idx="633">
                  <c:v>0.99514862427084205</c:v>
                </c:pt>
                <c:pt idx="634">
                  <c:v>0.99496214736409361</c:v>
                </c:pt>
                <c:pt idx="635">
                  <c:v>0.994808596242995</c:v>
                </c:pt>
                <c:pt idx="636">
                  <c:v>0.99514862427084205</c:v>
                </c:pt>
                <c:pt idx="637">
                  <c:v>0.99443575440352705</c:v>
                </c:pt>
                <c:pt idx="638">
                  <c:v>0.99461119738415504</c:v>
                </c:pt>
                <c:pt idx="639">
                  <c:v>0.99473182681063199</c:v>
                </c:pt>
                <c:pt idx="640">
                  <c:v>0.99473182681063199</c:v>
                </c:pt>
                <c:pt idx="641">
                  <c:v>0.99473182681063199</c:v>
                </c:pt>
                <c:pt idx="642">
                  <c:v>0.99473182681063199</c:v>
                </c:pt>
                <c:pt idx="643">
                  <c:v>0.99510474518309899</c:v>
                </c:pt>
                <c:pt idx="644">
                  <c:v>0.99518153446248103</c:v>
                </c:pt>
                <c:pt idx="645">
                  <c:v>0.99514862427084205</c:v>
                </c:pt>
                <c:pt idx="646">
                  <c:v>0.99500602211491951</c:v>
                </c:pt>
                <c:pt idx="647">
                  <c:v>0.99477569455748072</c:v>
                </c:pt>
                <c:pt idx="648">
                  <c:v>0.99492924217659073</c:v>
                </c:pt>
                <c:pt idx="649">
                  <c:v>0.99500602211491951</c:v>
                </c:pt>
                <c:pt idx="650">
                  <c:v>0.99496214736409361</c:v>
                </c:pt>
                <c:pt idx="651">
                  <c:v>0.9948524663242535</c:v>
                </c:pt>
                <c:pt idx="652">
                  <c:v>0.99461119738415504</c:v>
                </c:pt>
                <c:pt idx="653">
                  <c:v>0.99492924217659073</c:v>
                </c:pt>
                <c:pt idx="654">
                  <c:v>0.99492924217659073</c:v>
                </c:pt>
                <c:pt idx="655">
                  <c:v>0.99465506146314542</c:v>
                </c:pt>
                <c:pt idx="656">
                  <c:v>0.99468796039762042</c:v>
                </c:pt>
                <c:pt idx="657">
                  <c:v>0.99500602211491951</c:v>
                </c:pt>
                <c:pt idx="658">
                  <c:v>0.99473182681063199</c:v>
                </c:pt>
                <c:pt idx="659">
                  <c:v>0.99507183674308075</c:v>
                </c:pt>
                <c:pt idx="660">
                  <c:v>0.99473182681063199</c:v>
                </c:pt>
                <c:pt idx="661">
                  <c:v>0.99503892905369851</c:v>
                </c:pt>
                <c:pt idx="662">
                  <c:v>0.99507183674308075</c:v>
                </c:pt>
                <c:pt idx="663">
                  <c:v>0.99488536976067055</c:v>
                </c:pt>
                <c:pt idx="664">
                  <c:v>0.99496214736409361</c:v>
                </c:pt>
                <c:pt idx="665">
                  <c:v>0.99503892905369851</c:v>
                </c:pt>
                <c:pt idx="666">
                  <c:v>0.99518153446248103</c:v>
                </c:pt>
                <c:pt idx="667">
                  <c:v>0.99503892905369851</c:v>
                </c:pt>
                <c:pt idx="668">
                  <c:v>0.9948524663242535</c:v>
                </c:pt>
                <c:pt idx="669">
                  <c:v>0.99510474518309899</c:v>
                </c:pt>
                <c:pt idx="670">
                  <c:v>0.99510474518309899</c:v>
                </c:pt>
                <c:pt idx="671">
                  <c:v>0.99492924217659073</c:v>
                </c:pt>
                <c:pt idx="672">
                  <c:v>0.99473182681063199</c:v>
                </c:pt>
                <c:pt idx="673">
                  <c:v>0.99447961314854671</c:v>
                </c:pt>
                <c:pt idx="674">
                  <c:v>0.99503892905369851</c:v>
                </c:pt>
                <c:pt idx="675">
                  <c:v>0.99507183674308075</c:v>
                </c:pt>
                <c:pt idx="676">
                  <c:v>0.994808596242995</c:v>
                </c:pt>
                <c:pt idx="677">
                  <c:v>0.99500602211491951</c:v>
                </c:pt>
                <c:pt idx="678">
                  <c:v>0.9948524663242535</c:v>
                </c:pt>
                <c:pt idx="679">
                  <c:v>0.99461119738415504</c:v>
                </c:pt>
                <c:pt idx="680">
                  <c:v>0.994808596242995</c:v>
                </c:pt>
                <c:pt idx="681">
                  <c:v>0.99496214736409361</c:v>
                </c:pt>
                <c:pt idx="682">
                  <c:v>0.9948524663242535</c:v>
                </c:pt>
                <c:pt idx="683">
                  <c:v>0.99496214736409361</c:v>
                </c:pt>
                <c:pt idx="684">
                  <c:v>0.994808596242995</c:v>
                </c:pt>
                <c:pt idx="685">
                  <c:v>0.99468796039762042</c:v>
                </c:pt>
                <c:pt idx="686">
                  <c:v>0.99503892905369851</c:v>
                </c:pt>
                <c:pt idx="687">
                  <c:v>0.99488536976067055</c:v>
                </c:pt>
                <c:pt idx="688">
                  <c:v>0.994808596242995</c:v>
                </c:pt>
                <c:pt idx="689">
                  <c:v>0.99503892905369851</c:v>
                </c:pt>
                <c:pt idx="690">
                  <c:v>0.9948524663242535</c:v>
                </c:pt>
                <c:pt idx="691">
                  <c:v>0.994808596242995</c:v>
                </c:pt>
                <c:pt idx="692">
                  <c:v>0.99528026954204329</c:v>
                </c:pt>
                <c:pt idx="693">
                  <c:v>0.99492924217659073</c:v>
                </c:pt>
                <c:pt idx="694">
                  <c:v>0.99521444540487203</c:v>
                </c:pt>
                <c:pt idx="695">
                  <c:v>0.99510474518309899</c:v>
                </c:pt>
                <c:pt idx="696">
                  <c:v>0.99524735709804801</c:v>
                </c:pt>
                <c:pt idx="697">
                  <c:v>0.99503892905369851</c:v>
                </c:pt>
                <c:pt idx="698">
                  <c:v>0.99473182681063199</c:v>
                </c:pt>
                <c:pt idx="699">
                  <c:v>0.994567334638779</c:v>
                </c:pt>
                <c:pt idx="700">
                  <c:v>0.9948524663242535</c:v>
                </c:pt>
                <c:pt idx="701">
                  <c:v>0.99429322268983045</c:v>
                </c:pt>
                <c:pt idx="702">
                  <c:v>0.99503892905369851</c:v>
                </c:pt>
                <c:pt idx="703">
                  <c:v>0.99521444540487203</c:v>
                </c:pt>
                <c:pt idx="704">
                  <c:v>0.99473182681063199</c:v>
                </c:pt>
                <c:pt idx="705">
                  <c:v>0.9948524663242535</c:v>
                </c:pt>
                <c:pt idx="706">
                  <c:v>0.994808596242995</c:v>
                </c:pt>
                <c:pt idx="707">
                  <c:v>0.994808596242995</c:v>
                </c:pt>
                <c:pt idx="708">
                  <c:v>0.99488536976067055</c:v>
                </c:pt>
                <c:pt idx="709">
                  <c:v>0.99500602211491951</c:v>
                </c:pt>
                <c:pt idx="710">
                  <c:v>0.99503892905369851</c:v>
                </c:pt>
                <c:pt idx="711">
                  <c:v>0.99461119738415504</c:v>
                </c:pt>
                <c:pt idx="712">
                  <c:v>0.99514862427084205</c:v>
                </c:pt>
                <c:pt idx="713">
                  <c:v>0.99465506146314542</c:v>
                </c:pt>
                <c:pt idx="714">
                  <c:v>0.9948524663242535</c:v>
                </c:pt>
                <c:pt idx="715">
                  <c:v>0.994808596242995</c:v>
                </c:pt>
                <c:pt idx="716">
                  <c:v>0.99461119738415504</c:v>
                </c:pt>
                <c:pt idx="717">
                  <c:v>0.99510474518309899</c:v>
                </c:pt>
                <c:pt idx="718">
                  <c:v>0.99473182681063199</c:v>
                </c:pt>
                <c:pt idx="719">
                  <c:v>0.99500602211491951</c:v>
                </c:pt>
                <c:pt idx="720">
                  <c:v>0.99510474518309899</c:v>
                </c:pt>
                <c:pt idx="721">
                  <c:v>0.99500602211491951</c:v>
                </c:pt>
                <c:pt idx="722">
                  <c:v>0.994808596242995</c:v>
                </c:pt>
                <c:pt idx="723">
                  <c:v>0.99514862427084205</c:v>
                </c:pt>
                <c:pt idx="724">
                  <c:v>0.99488536976067055</c:v>
                </c:pt>
                <c:pt idx="725">
                  <c:v>0.99503892905369851</c:v>
                </c:pt>
                <c:pt idx="726">
                  <c:v>0.99507183674308075</c:v>
                </c:pt>
                <c:pt idx="727">
                  <c:v>0.9948524663242535</c:v>
                </c:pt>
                <c:pt idx="728">
                  <c:v>0.99477569455748072</c:v>
                </c:pt>
                <c:pt idx="729">
                  <c:v>0.99507183674308075</c:v>
                </c:pt>
                <c:pt idx="730">
                  <c:v>0.9948524663242535</c:v>
                </c:pt>
                <c:pt idx="731">
                  <c:v>0.994808596242995</c:v>
                </c:pt>
                <c:pt idx="732">
                  <c:v>0.99447961314854671</c:v>
                </c:pt>
                <c:pt idx="733">
                  <c:v>0.9948524663242535</c:v>
                </c:pt>
                <c:pt idx="734">
                  <c:v>0.99503892905369851</c:v>
                </c:pt>
                <c:pt idx="735">
                  <c:v>0.99503892905369851</c:v>
                </c:pt>
                <c:pt idx="736">
                  <c:v>0.99488536976067055</c:v>
                </c:pt>
                <c:pt idx="737">
                  <c:v>0.99447961314854671</c:v>
                </c:pt>
                <c:pt idx="738">
                  <c:v>0.9948524663242535</c:v>
                </c:pt>
                <c:pt idx="739">
                  <c:v>0.99496214736409361</c:v>
                </c:pt>
                <c:pt idx="740">
                  <c:v>0.99510474518309899</c:v>
                </c:pt>
                <c:pt idx="741">
                  <c:v>0.9948524663242535</c:v>
                </c:pt>
                <c:pt idx="742">
                  <c:v>0.99477569455748072</c:v>
                </c:pt>
                <c:pt idx="743">
                  <c:v>0.9948524663242535</c:v>
                </c:pt>
                <c:pt idx="744">
                  <c:v>0.99507183674308075</c:v>
                </c:pt>
                <c:pt idx="745">
                  <c:v>0.99473182681063199</c:v>
                </c:pt>
                <c:pt idx="746">
                  <c:v>0.99488536976067055</c:v>
                </c:pt>
                <c:pt idx="747">
                  <c:v>0.99468796039762042</c:v>
                </c:pt>
                <c:pt idx="748">
                  <c:v>0.99518153446248103</c:v>
                </c:pt>
                <c:pt idx="749">
                  <c:v>0.99507183674308075</c:v>
                </c:pt>
                <c:pt idx="750">
                  <c:v>0.99500602211491951</c:v>
                </c:pt>
                <c:pt idx="751">
                  <c:v>0.99488536976067055</c:v>
                </c:pt>
                <c:pt idx="752">
                  <c:v>0.99477569455748072</c:v>
                </c:pt>
                <c:pt idx="753">
                  <c:v>0.9948524663242535</c:v>
                </c:pt>
                <c:pt idx="754">
                  <c:v>0.994567334638779</c:v>
                </c:pt>
                <c:pt idx="755">
                  <c:v>0.99496214736409361</c:v>
                </c:pt>
                <c:pt idx="756">
                  <c:v>0.99500602211491951</c:v>
                </c:pt>
                <c:pt idx="757">
                  <c:v>0.994808596242995</c:v>
                </c:pt>
                <c:pt idx="758">
                  <c:v>0.99492924217659073</c:v>
                </c:pt>
                <c:pt idx="759">
                  <c:v>0.99488536976067055</c:v>
                </c:pt>
                <c:pt idx="760">
                  <c:v>0.99492924217659073</c:v>
                </c:pt>
                <c:pt idx="761">
                  <c:v>0.99473182681063199</c:v>
                </c:pt>
                <c:pt idx="762">
                  <c:v>0.99492924217659073</c:v>
                </c:pt>
                <c:pt idx="763">
                  <c:v>0.99507183674308075</c:v>
                </c:pt>
                <c:pt idx="764">
                  <c:v>0.99514862427084205</c:v>
                </c:pt>
                <c:pt idx="765">
                  <c:v>0.99534609668263396</c:v>
                </c:pt>
                <c:pt idx="766">
                  <c:v>0.99514862427084205</c:v>
                </c:pt>
                <c:pt idx="767">
                  <c:v>0.99500602211491951</c:v>
                </c:pt>
                <c:pt idx="768">
                  <c:v>0.99503892905369851</c:v>
                </c:pt>
                <c:pt idx="769">
                  <c:v>0.99510474518309899</c:v>
                </c:pt>
                <c:pt idx="770">
                  <c:v>0.99503892905369851</c:v>
                </c:pt>
                <c:pt idx="771">
                  <c:v>0.99524735709804801</c:v>
                </c:pt>
                <c:pt idx="772">
                  <c:v>0.99521444540487203</c:v>
                </c:pt>
                <c:pt idx="773">
                  <c:v>0.99496214736409361</c:v>
                </c:pt>
                <c:pt idx="774">
                  <c:v>0.99468796039762042</c:v>
                </c:pt>
                <c:pt idx="775">
                  <c:v>0.99521444540487203</c:v>
                </c:pt>
                <c:pt idx="776">
                  <c:v>0.994808596242995</c:v>
                </c:pt>
                <c:pt idx="777">
                  <c:v>0.99503892905369851</c:v>
                </c:pt>
                <c:pt idx="778">
                  <c:v>0.99488536976067055</c:v>
                </c:pt>
                <c:pt idx="779">
                  <c:v>0.99510474518309899</c:v>
                </c:pt>
                <c:pt idx="780">
                  <c:v>0.99492924217659073</c:v>
                </c:pt>
                <c:pt idx="781">
                  <c:v>0.99477569455748072</c:v>
                </c:pt>
                <c:pt idx="782">
                  <c:v>0.99473182681063199</c:v>
                </c:pt>
                <c:pt idx="783">
                  <c:v>0.99473182681063199</c:v>
                </c:pt>
                <c:pt idx="784">
                  <c:v>0.9948524663242535</c:v>
                </c:pt>
                <c:pt idx="785">
                  <c:v>0.99492924217659073</c:v>
                </c:pt>
                <c:pt idx="786">
                  <c:v>0.994808596242995</c:v>
                </c:pt>
                <c:pt idx="787">
                  <c:v>0.99507183674308075</c:v>
                </c:pt>
                <c:pt idx="788">
                  <c:v>0.99465506146314542</c:v>
                </c:pt>
                <c:pt idx="789">
                  <c:v>0.994567334638779</c:v>
                </c:pt>
                <c:pt idx="790">
                  <c:v>0.99488536976067055</c:v>
                </c:pt>
                <c:pt idx="791">
                  <c:v>0.99468796039762042</c:v>
                </c:pt>
                <c:pt idx="792">
                  <c:v>0.99488536976067055</c:v>
                </c:pt>
                <c:pt idx="793">
                  <c:v>0.99507183674308075</c:v>
                </c:pt>
                <c:pt idx="794">
                  <c:v>0.99507183674308075</c:v>
                </c:pt>
                <c:pt idx="795">
                  <c:v>0.99531318273689429</c:v>
                </c:pt>
                <c:pt idx="796">
                  <c:v>0.994567334638779</c:v>
                </c:pt>
                <c:pt idx="797">
                  <c:v>0.99500602211491951</c:v>
                </c:pt>
                <c:pt idx="798">
                  <c:v>0.994808596242995</c:v>
                </c:pt>
                <c:pt idx="799">
                  <c:v>0.99492924217659073</c:v>
                </c:pt>
                <c:pt idx="800">
                  <c:v>0.99492924217659073</c:v>
                </c:pt>
                <c:pt idx="801">
                  <c:v>0.99503892905369851</c:v>
                </c:pt>
                <c:pt idx="802">
                  <c:v>0.99514862427084205</c:v>
                </c:pt>
                <c:pt idx="803">
                  <c:v>0.99492924217659073</c:v>
                </c:pt>
                <c:pt idx="804">
                  <c:v>0.99465506146314542</c:v>
                </c:pt>
                <c:pt idx="805">
                  <c:v>0.99514862427084205</c:v>
                </c:pt>
                <c:pt idx="806">
                  <c:v>0.99510474518309899</c:v>
                </c:pt>
                <c:pt idx="807">
                  <c:v>0.99496214736409361</c:v>
                </c:pt>
                <c:pt idx="808">
                  <c:v>0.99492924217659073</c:v>
                </c:pt>
                <c:pt idx="809">
                  <c:v>0.99496214736409361</c:v>
                </c:pt>
                <c:pt idx="810">
                  <c:v>0.99477569455748072</c:v>
                </c:pt>
                <c:pt idx="811">
                  <c:v>0.99488536976067055</c:v>
                </c:pt>
                <c:pt idx="812">
                  <c:v>0.99503892905369851</c:v>
                </c:pt>
                <c:pt idx="813">
                  <c:v>0.99452347322693557</c:v>
                </c:pt>
                <c:pt idx="814">
                  <c:v>0.99500602211491951</c:v>
                </c:pt>
                <c:pt idx="815">
                  <c:v>0.99518153446248103</c:v>
                </c:pt>
                <c:pt idx="816">
                  <c:v>0.99496214736409361</c:v>
                </c:pt>
                <c:pt idx="817">
                  <c:v>0.99500602211491951</c:v>
                </c:pt>
                <c:pt idx="818">
                  <c:v>0.99492924217659073</c:v>
                </c:pt>
                <c:pt idx="819">
                  <c:v>0.99514862427084205</c:v>
                </c:pt>
                <c:pt idx="820">
                  <c:v>0.99468796039762042</c:v>
                </c:pt>
                <c:pt idx="821">
                  <c:v>0.994567334638779</c:v>
                </c:pt>
                <c:pt idx="822">
                  <c:v>0.99507183674308075</c:v>
                </c:pt>
                <c:pt idx="823">
                  <c:v>0.99447961314854671</c:v>
                </c:pt>
                <c:pt idx="824">
                  <c:v>0.99492924217659073</c:v>
                </c:pt>
                <c:pt idx="825">
                  <c:v>0.99477569455748072</c:v>
                </c:pt>
                <c:pt idx="826">
                  <c:v>0.99468796039762042</c:v>
                </c:pt>
                <c:pt idx="827">
                  <c:v>0.99496214736409361</c:v>
                </c:pt>
                <c:pt idx="828">
                  <c:v>0.99473182681063199</c:v>
                </c:pt>
                <c:pt idx="829">
                  <c:v>0.99503892905369851</c:v>
                </c:pt>
                <c:pt idx="830">
                  <c:v>0.99496214736409361</c:v>
                </c:pt>
                <c:pt idx="831">
                  <c:v>0.99492924217659073</c:v>
                </c:pt>
                <c:pt idx="832">
                  <c:v>0.99488536976067055</c:v>
                </c:pt>
                <c:pt idx="833">
                  <c:v>0.99510474518309899</c:v>
                </c:pt>
                <c:pt idx="834">
                  <c:v>0.99492924217659073</c:v>
                </c:pt>
                <c:pt idx="835">
                  <c:v>0.994808596242995</c:v>
                </c:pt>
                <c:pt idx="836">
                  <c:v>0.99424936961073396</c:v>
                </c:pt>
                <c:pt idx="837">
                  <c:v>0.994808596242995</c:v>
                </c:pt>
                <c:pt idx="838">
                  <c:v>0.99473182681063199</c:v>
                </c:pt>
                <c:pt idx="839">
                  <c:v>0.99429322268983045</c:v>
                </c:pt>
                <c:pt idx="840">
                  <c:v>0.994808596242995</c:v>
                </c:pt>
                <c:pt idx="841">
                  <c:v>0.99514862427084205</c:v>
                </c:pt>
                <c:pt idx="842">
                  <c:v>0.99503892905369851</c:v>
                </c:pt>
                <c:pt idx="843">
                  <c:v>0.99496214736409361</c:v>
                </c:pt>
                <c:pt idx="844">
                  <c:v>0.99503892905369851</c:v>
                </c:pt>
                <c:pt idx="845">
                  <c:v>0.99510474518309899</c:v>
                </c:pt>
                <c:pt idx="846">
                  <c:v>0.994567334638779</c:v>
                </c:pt>
                <c:pt idx="847">
                  <c:v>0.994808596242995</c:v>
                </c:pt>
                <c:pt idx="848">
                  <c:v>0.99518153446248103</c:v>
                </c:pt>
                <c:pt idx="849">
                  <c:v>0.99507183674308075</c:v>
                </c:pt>
                <c:pt idx="850">
                  <c:v>0.99507183674308075</c:v>
                </c:pt>
                <c:pt idx="851">
                  <c:v>0.99496214736409361</c:v>
                </c:pt>
                <c:pt idx="852">
                  <c:v>0.99492924217659073</c:v>
                </c:pt>
                <c:pt idx="853">
                  <c:v>0.99492924217659073</c:v>
                </c:pt>
                <c:pt idx="854">
                  <c:v>0.99477569455748072</c:v>
                </c:pt>
                <c:pt idx="855">
                  <c:v>0.99500602211491951</c:v>
                </c:pt>
                <c:pt idx="856">
                  <c:v>0.99492924217659073</c:v>
                </c:pt>
                <c:pt idx="857">
                  <c:v>0.99496214736409361</c:v>
                </c:pt>
                <c:pt idx="858">
                  <c:v>0.99492924217659073</c:v>
                </c:pt>
                <c:pt idx="859">
                  <c:v>0.994808596242995</c:v>
                </c:pt>
                <c:pt idx="860">
                  <c:v>0.99500602211491951</c:v>
                </c:pt>
                <c:pt idx="861">
                  <c:v>0.99496214736409361</c:v>
                </c:pt>
                <c:pt idx="862">
                  <c:v>0.99488536976067055</c:v>
                </c:pt>
                <c:pt idx="863">
                  <c:v>0.99500602211491951</c:v>
                </c:pt>
                <c:pt idx="864">
                  <c:v>0.99507183674308075</c:v>
                </c:pt>
                <c:pt idx="865">
                  <c:v>0.994808596242995</c:v>
                </c:pt>
                <c:pt idx="866">
                  <c:v>0.99503892905369851</c:v>
                </c:pt>
                <c:pt idx="867">
                  <c:v>0.99507183674308075</c:v>
                </c:pt>
                <c:pt idx="868">
                  <c:v>0.99488536976067055</c:v>
                </c:pt>
                <c:pt idx="869">
                  <c:v>0.99473182681063199</c:v>
                </c:pt>
                <c:pt idx="870">
                  <c:v>0.99477569455748072</c:v>
                </c:pt>
                <c:pt idx="871">
                  <c:v>0.99496214736409361</c:v>
                </c:pt>
                <c:pt idx="872">
                  <c:v>0.99473182681063199</c:v>
                </c:pt>
                <c:pt idx="873">
                  <c:v>0.99465506146314542</c:v>
                </c:pt>
                <c:pt idx="874">
                  <c:v>0.99496214736409361</c:v>
                </c:pt>
                <c:pt idx="875">
                  <c:v>0.99496214736409361</c:v>
                </c:pt>
                <c:pt idx="876">
                  <c:v>0.994808596242995</c:v>
                </c:pt>
                <c:pt idx="877">
                  <c:v>0.99488536976067055</c:v>
                </c:pt>
                <c:pt idx="878">
                  <c:v>0.99503892905369851</c:v>
                </c:pt>
                <c:pt idx="879">
                  <c:v>0.99507183674308075</c:v>
                </c:pt>
                <c:pt idx="880">
                  <c:v>0.99496214736409361</c:v>
                </c:pt>
                <c:pt idx="881">
                  <c:v>0.99496214736409361</c:v>
                </c:pt>
                <c:pt idx="882">
                  <c:v>0.9948524663242535</c:v>
                </c:pt>
                <c:pt idx="883">
                  <c:v>0.99510474518309899</c:v>
                </c:pt>
                <c:pt idx="884">
                  <c:v>0.9948524663242535</c:v>
                </c:pt>
                <c:pt idx="885">
                  <c:v>0.99473182681063199</c:v>
                </c:pt>
                <c:pt idx="886">
                  <c:v>0.99488536976067055</c:v>
                </c:pt>
                <c:pt idx="887">
                  <c:v>0.99507183674308075</c:v>
                </c:pt>
                <c:pt idx="888">
                  <c:v>0.9948524663242535</c:v>
                </c:pt>
                <c:pt idx="889">
                  <c:v>0.99488536976067055</c:v>
                </c:pt>
                <c:pt idx="890">
                  <c:v>0.99503892905369851</c:v>
                </c:pt>
                <c:pt idx="891">
                  <c:v>0.99496214736409361</c:v>
                </c:pt>
                <c:pt idx="892">
                  <c:v>0.99477569455748072</c:v>
                </c:pt>
                <c:pt idx="893">
                  <c:v>0.99439189699179842</c:v>
                </c:pt>
                <c:pt idx="894">
                  <c:v>0.994808596242995</c:v>
                </c:pt>
                <c:pt idx="895">
                  <c:v>0.99461119738415504</c:v>
                </c:pt>
                <c:pt idx="896">
                  <c:v>0.99473182681063199</c:v>
                </c:pt>
                <c:pt idx="897">
                  <c:v>0.99518153446248103</c:v>
                </c:pt>
                <c:pt idx="898">
                  <c:v>0.99510474518309899</c:v>
                </c:pt>
                <c:pt idx="899">
                  <c:v>0.99514862427084205</c:v>
                </c:pt>
                <c:pt idx="900">
                  <c:v>0.99521444540487203</c:v>
                </c:pt>
                <c:pt idx="901">
                  <c:v>0.994808596242995</c:v>
                </c:pt>
                <c:pt idx="902">
                  <c:v>0.99492924217659073</c:v>
                </c:pt>
                <c:pt idx="903">
                  <c:v>0.99507183674308075</c:v>
                </c:pt>
                <c:pt idx="904">
                  <c:v>0.99507183674308075</c:v>
                </c:pt>
                <c:pt idx="905">
                  <c:v>0.99503892905369851</c:v>
                </c:pt>
                <c:pt idx="906">
                  <c:v>0.99510474518309899</c:v>
                </c:pt>
                <c:pt idx="907">
                  <c:v>0.99521444540487203</c:v>
                </c:pt>
                <c:pt idx="908">
                  <c:v>0.99492924217659073</c:v>
                </c:pt>
                <c:pt idx="909">
                  <c:v>0.99496214736409361</c:v>
                </c:pt>
                <c:pt idx="910">
                  <c:v>0.99496214736409361</c:v>
                </c:pt>
                <c:pt idx="911">
                  <c:v>0.99443575440352705</c:v>
                </c:pt>
                <c:pt idx="912">
                  <c:v>0.99503892905369851</c:v>
                </c:pt>
                <c:pt idx="913">
                  <c:v>0.99465506146314542</c:v>
                </c:pt>
                <c:pt idx="914">
                  <c:v>0.99469892687583095</c:v>
                </c:pt>
                <c:pt idx="915">
                  <c:v>0.99496214736409361</c:v>
                </c:pt>
                <c:pt idx="916">
                  <c:v>0.99507183674308075</c:v>
                </c:pt>
                <c:pt idx="917">
                  <c:v>0.99500602211491951</c:v>
                </c:pt>
                <c:pt idx="918">
                  <c:v>0.99507183674308075</c:v>
                </c:pt>
                <c:pt idx="919">
                  <c:v>0.99500602211491951</c:v>
                </c:pt>
                <c:pt idx="920">
                  <c:v>0.99452347322693557</c:v>
                </c:pt>
                <c:pt idx="921">
                  <c:v>0.99500602211491951</c:v>
                </c:pt>
                <c:pt idx="922">
                  <c:v>0.99503892905369851</c:v>
                </c:pt>
                <c:pt idx="923">
                  <c:v>0.99477569455748072</c:v>
                </c:pt>
                <c:pt idx="924">
                  <c:v>0.99510474518309899</c:v>
                </c:pt>
                <c:pt idx="925">
                  <c:v>0.99503892905369851</c:v>
                </c:pt>
                <c:pt idx="926">
                  <c:v>0.99503892905369851</c:v>
                </c:pt>
                <c:pt idx="927">
                  <c:v>0.99510474518309899</c:v>
                </c:pt>
                <c:pt idx="928">
                  <c:v>0.99409589433031442</c:v>
                </c:pt>
                <c:pt idx="929">
                  <c:v>0.99492924217659073</c:v>
                </c:pt>
                <c:pt idx="930">
                  <c:v>0.99492924217659073</c:v>
                </c:pt>
                <c:pt idx="931">
                  <c:v>0.99507183674308075</c:v>
                </c:pt>
                <c:pt idx="932">
                  <c:v>0.99518153446248103</c:v>
                </c:pt>
                <c:pt idx="933">
                  <c:v>0.99447961314854671</c:v>
                </c:pt>
                <c:pt idx="934">
                  <c:v>0.99500602211491951</c:v>
                </c:pt>
                <c:pt idx="935">
                  <c:v>0.99468796039762042</c:v>
                </c:pt>
                <c:pt idx="936">
                  <c:v>0.99514862427084205</c:v>
                </c:pt>
                <c:pt idx="937">
                  <c:v>0.99510474518309899</c:v>
                </c:pt>
                <c:pt idx="938">
                  <c:v>0.99514862427084205</c:v>
                </c:pt>
                <c:pt idx="939">
                  <c:v>0.99492924217659073</c:v>
                </c:pt>
                <c:pt idx="940">
                  <c:v>0.99496214736409361</c:v>
                </c:pt>
                <c:pt idx="941">
                  <c:v>0.99461119738415504</c:v>
                </c:pt>
                <c:pt idx="942">
                  <c:v>0.99500602211491951</c:v>
                </c:pt>
                <c:pt idx="943">
                  <c:v>0.99488536976067055</c:v>
                </c:pt>
                <c:pt idx="944">
                  <c:v>0.99492924217659073</c:v>
                </c:pt>
                <c:pt idx="945">
                  <c:v>0.99443575440352705</c:v>
                </c:pt>
                <c:pt idx="946">
                  <c:v>0.99528026954204329</c:v>
                </c:pt>
                <c:pt idx="947">
                  <c:v>0.99420551786458444</c:v>
                </c:pt>
                <c:pt idx="948">
                  <c:v>0.994808596242995</c:v>
                </c:pt>
                <c:pt idx="949">
                  <c:v>0.99500602211491951</c:v>
                </c:pt>
                <c:pt idx="950">
                  <c:v>0.99500602211491951</c:v>
                </c:pt>
                <c:pt idx="951">
                  <c:v>0.99507183674308075</c:v>
                </c:pt>
                <c:pt idx="952">
                  <c:v>0.994808596242995</c:v>
                </c:pt>
                <c:pt idx="953">
                  <c:v>0.99496214736409361</c:v>
                </c:pt>
                <c:pt idx="954">
                  <c:v>0.99500602211491951</c:v>
                </c:pt>
                <c:pt idx="955">
                  <c:v>0.994567334638779</c:v>
                </c:pt>
                <c:pt idx="956">
                  <c:v>0.99461119738415504</c:v>
                </c:pt>
                <c:pt idx="957">
                  <c:v>0.99496214736409361</c:v>
                </c:pt>
                <c:pt idx="958">
                  <c:v>0.99500602211491951</c:v>
                </c:pt>
                <c:pt idx="959">
                  <c:v>0.99510474518309899</c:v>
                </c:pt>
                <c:pt idx="960">
                  <c:v>0.99496214736409361</c:v>
                </c:pt>
                <c:pt idx="961">
                  <c:v>0.99496214736409361</c:v>
                </c:pt>
                <c:pt idx="962">
                  <c:v>0.99496214736409361</c:v>
                </c:pt>
                <c:pt idx="963">
                  <c:v>0.99507183674308075</c:v>
                </c:pt>
                <c:pt idx="964">
                  <c:v>0.99488536976067055</c:v>
                </c:pt>
                <c:pt idx="965">
                  <c:v>0.99492924217659073</c:v>
                </c:pt>
                <c:pt idx="966">
                  <c:v>0.99500602211491951</c:v>
                </c:pt>
                <c:pt idx="967">
                  <c:v>0.99524735709804801</c:v>
                </c:pt>
                <c:pt idx="968">
                  <c:v>0.99468796039762042</c:v>
                </c:pt>
                <c:pt idx="969">
                  <c:v>0.99496214736409361</c:v>
                </c:pt>
                <c:pt idx="970">
                  <c:v>0.994808596242995</c:v>
                </c:pt>
                <c:pt idx="971">
                  <c:v>0.99514862427084205</c:v>
                </c:pt>
                <c:pt idx="972">
                  <c:v>0.99503892905369851</c:v>
                </c:pt>
                <c:pt idx="973">
                  <c:v>0.99477569455748072</c:v>
                </c:pt>
                <c:pt idx="974">
                  <c:v>0.99473182681063199</c:v>
                </c:pt>
                <c:pt idx="975">
                  <c:v>0.99488536976067055</c:v>
                </c:pt>
                <c:pt idx="976">
                  <c:v>0.9948524663242535</c:v>
                </c:pt>
                <c:pt idx="977">
                  <c:v>0.99477569455748072</c:v>
                </c:pt>
                <c:pt idx="978">
                  <c:v>0.99514862427084205</c:v>
                </c:pt>
                <c:pt idx="979">
                  <c:v>0.99492924217659073</c:v>
                </c:pt>
                <c:pt idx="980">
                  <c:v>0.99461119738415504</c:v>
                </c:pt>
                <c:pt idx="981">
                  <c:v>0.99468796039762042</c:v>
                </c:pt>
                <c:pt idx="982">
                  <c:v>0.99503892905369851</c:v>
                </c:pt>
                <c:pt idx="983">
                  <c:v>0.99439189699179842</c:v>
                </c:pt>
                <c:pt idx="984">
                  <c:v>0.9948524663242535</c:v>
                </c:pt>
                <c:pt idx="985">
                  <c:v>0.99496214736409361</c:v>
                </c:pt>
                <c:pt idx="986">
                  <c:v>0.99507183674308075</c:v>
                </c:pt>
                <c:pt idx="987">
                  <c:v>0.9948524663242535</c:v>
                </c:pt>
                <c:pt idx="988">
                  <c:v>0.99514862427084205</c:v>
                </c:pt>
                <c:pt idx="989">
                  <c:v>0.99492924217659073</c:v>
                </c:pt>
                <c:pt idx="990">
                  <c:v>0.99514862427084205</c:v>
                </c:pt>
                <c:pt idx="991">
                  <c:v>0.99415070505622727</c:v>
                </c:pt>
                <c:pt idx="992">
                  <c:v>0.99424936961073396</c:v>
                </c:pt>
                <c:pt idx="993">
                  <c:v>0.99439189699179842</c:v>
                </c:pt>
                <c:pt idx="994">
                  <c:v>0.99507183674308075</c:v>
                </c:pt>
                <c:pt idx="995">
                  <c:v>0.99500602211491951</c:v>
                </c:pt>
                <c:pt idx="996">
                  <c:v>0.9948524663242535</c:v>
                </c:pt>
                <c:pt idx="997">
                  <c:v>0.99500602211491951</c:v>
                </c:pt>
                <c:pt idx="998">
                  <c:v>0.99488536976067055</c:v>
                </c:pt>
                <c:pt idx="999">
                  <c:v>0.99500602211491951</c:v>
                </c:pt>
                <c:pt idx="1000">
                  <c:v>0.99500602211491951</c:v>
                </c:pt>
                <c:pt idx="1001">
                  <c:v>0.99510474518309899</c:v>
                </c:pt>
                <c:pt idx="1002">
                  <c:v>0.99477569455748072</c:v>
                </c:pt>
                <c:pt idx="1003">
                  <c:v>0.99496214736409361</c:v>
                </c:pt>
                <c:pt idx="1004">
                  <c:v>0.99500602211491951</c:v>
                </c:pt>
                <c:pt idx="1005">
                  <c:v>0.99510474518309899</c:v>
                </c:pt>
                <c:pt idx="1006">
                  <c:v>0.99503892905369851</c:v>
                </c:pt>
                <c:pt idx="1007">
                  <c:v>0.994808596242995</c:v>
                </c:pt>
                <c:pt idx="1008">
                  <c:v>0.9948524663242535</c:v>
                </c:pt>
                <c:pt idx="1009">
                  <c:v>0.99477569455748072</c:v>
                </c:pt>
                <c:pt idx="1010">
                  <c:v>0.99477569455748072</c:v>
                </c:pt>
                <c:pt idx="1011">
                  <c:v>0.99500602211491951</c:v>
                </c:pt>
                <c:pt idx="1012">
                  <c:v>0.99500602211491951</c:v>
                </c:pt>
                <c:pt idx="1013">
                  <c:v>0.99496214736409361</c:v>
                </c:pt>
                <c:pt idx="1014">
                  <c:v>0.99488536976067055</c:v>
                </c:pt>
                <c:pt idx="1015">
                  <c:v>0.99510474518309899</c:v>
                </c:pt>
                <c:pt idx="1016">
                  <c:v>0.99510474518309899</c:v>
                </c:pt>
                <c:pt idx="1017">
                  <c:v>0.99469892687583095</c:v>
                </c:pt>
                <c:pt idx="1018">
                  <c:v>0.9948524663242535</c:v>
                </c:pt>
                <c:pt idx="1019">
                  <c:v>0.99514862427084205</c:v>
                </c:pt>
                <c:pt idx="1020">
                  <c:v>0.994567334638779</c:v>
                </c:pt>
                <c:pt idx="1021">
                  <c:v>0.99514862427084205</c:v>
                </c:pt>
                <c:pt idx="1022">
                  <c:v>0.99503892905369851</c:v>
                </c:pt>
                <c:pt idx="1023">
                  <c:v>0.99492924217659073</c:v>
                </c:pt>
                <c:pt idx="1024">
                  <c:v>0.9948524663242535</c:v>
                </c:pt>
                <c:pt idx="1025">
                  <c:v>0.9948524663242535</c:v>
                </c:pt>
                <c:pt idx="1026">
                  <c:v>0.99514862427084205</c:v>
                </c:pt>
                <c:pt idx="1027">
                  <c:v>0.99507183674308075</c:v>
                </c:pt>
                <c:pt idx="1028">
                  <c:v>0.99477569455748072</c:v>
                </c:pt>
                <c:pt idx="1029">
                  <c:v>0.99507183674308075</c:v>
                </c:pt>
                <c:pt idx="1030">
                  <c:v>0.99492924217659073</c:v>
                </c:pt>
                <c:pt idx="1031">
                  <c:v>0.994808596242995</c:v>
                </c:pt>
                <c:pt idx="1032">
                  <c:v>0.9948524663242535</c:v>
                </c:pt>
                <c:pt idx="1033">
                  <c:v>0.99473182681063199</c:v>
                </c:pt>
                <c:pt idx="1034">
                  <c:v>0.99468796039762042</c:v>
                </c:pt>
                <c:pt idx="1035">
                  <c:v>0.99507183674308075</c:v>
                </c:pt>
                <c:pt idx="1036">
                  <c:v>0.99521444540487203</c:v>
                </c:pt>
                <c:pt idx="1037">
                  <c:v>0.99473182681063199</c:v>
                </c:pt>
                <c:pt idx="1038">
                  <c:v>0.99488536976067055</c:v>
                </c:pt>
                <c:pt idx="1039">
                  <c:v>0.99461119738415504</c:v>
                </c:pt>
                <c:pt idx="1040">
                  <c:v>0.99468796039762042</c:v>
                </c:pt>
                <c:pt idx="1041">
                  <c:v>0.99507183674308075</c:v>
                </c:pt>
                <c:pt idx="1042">
                  <c:v>0.9948524663242535</c:v>
                </c:pt>
                <c:pt idx="1043">
                  <c:v>0.99492924217659073</c:v>
                </c:pt>
                <c:pt idx="1044">
                  <c:v>0.9948524663242535</c:v>
                </c:pt>
                <c:pt idx="1045">
                  <c:v>0.99518153446248103</c:v>
                </c:pt>
                <c:pt idx="1046">
                  <c:v>0.99469892687583095</c:v>
                </c:pt>
                <c:pt idx="1047">
                  <c:v>0.9948524663242535</c:v>
                </c:pt>
                <c:pt idx="1048">
                  <c:v>0.99496214736409361</c:v>
                </c:pt>
                <c:pt idx="1049">
                  <c:v>0.99524735709804801</c:v>
                </c:pt>
                <c:pt idx="1050">
                  <c:v>0.994808596242995</c:v>
                </c:pt>
                <c:pt idx="1051">
                  <c:v>0.99492924217659073</c:v>
                </c:pt>
                <c:pt idx="1052">
                  <c:v>0.99488536976067055</c:v>
                </c:pt>
                <c:pt idx="1053">
                  <c:v>0.99473182681063199</c:v>
                </c:pt>
                <c:pt idx="1054">
                  <c:v>0.99488536976067055</c:v>
                </c:pt>
                <c:pt idx="1055">
                  <c:v>0.99468796039762042</c:v>
                </c:pt>
                <c:pt idx="1056">
                  <c:v>0.99507183674308075</c:v>
                </c:pt>
                <c:pt idx="1057">
                  <c:v>0.99510474518309899</c:v>
                </c:pt>
                <c:pt idx="1058">
                  <c:v>0.9948524663242535</c:v>
                </c:pt>
                <c:pt idx="1059">
                  <c:v>0.99503892905369851</c:v>
                </c:pt>
                <c:pt idx="1060">
                  <c:v>0.99500602211491951</c:v>
                </c:pt>
                <c:pt idx="1061">
                  <c:v>0.99461119738415504</c:v>
                </c:pt>
                <c:pt idx="1062">
                  <c:v>0.99468796039762042</c:v>
                </c:pt>
                <c:pt idx="1063">
                  <c:v>0.99415070505622727</c:v>
                </c:pt>
                <c:pt idx="1064">
                  <c:v>0.994808596242995</c:v>
                </c:pt>
                <c:pt idx="1065">
                  <c:v>0.99468796039762042</c:v>
                </c:pt>
                <c:pt idx="1066">
                  <c:v>0.99492924217659073</c:v>
                </c:pt>
                <c:pt idx="1067">
                  <c:v>0.99507183674308075</c:v>
                </c:pt>
                <c:pt idx="1068">
                  <c:v>0.99477569455748072</c:v>
                </c:pt>
                <c:pt idx="1069">
                  <c:v>0.99492924217659073</c:v>
                </c:pt>
                <c:pt idx="1070">
                  <c:v>0.99507183674308075</c:v>
                </c:pt>
                <c:pt idx="1071">
                  <c:v>0.99468796039762042</c:v>
                </c:pt>
                <c:pt idx="1072">
                  <c:v>0.99473182681063199</c:v>
                </c:pt>
                <c:pt idx="1073">
                  <c:v>0.99468796039762042</c:v>
                </c:pt>
                <c:pt idx="1074">
                  <c:v>0.99477569455748072</c:v>
                </c:pt>
                <c:pt idx="1075">
                  <c:v>0.99503892905369851</c:v>
                </c:pt>
                <c:pt idx="1076">
                  <c:v>0.99468796039762042</c:v>
                </c:pt>
                <c:pt idx="1077">
                  <c:v>0.99488536976067055</c:v>
                </c:pt>
                <c:pt idx="1078">
                  <c:v>0.99503892905369851</c:v>
                </c:pt>
                <c:pt idx="1079">
                  <c:v>0.99473182681063199</c:v>
                </c:pt>
                <c:pt idx="1080">
                  <c:v>0.99488536976067055</c:v>
                </c:pt>
                <c:pt idx="1081">
                  <c:v>0.9948524663242535</c:v>
                </c:pt>
                <c:pt idx="1082">
                  <c:v>0.99507183674308075</c:v>
                </c:pt>
                <c:pt idx="1083">
                  <c:v>0.99507183674308075</c:v>
                </c:pt>
                <c:pt idx="1084">
                  <c:v>0.99500602211491951</c:v>
                </c:pt>
                <c:pt idx="1085">
                  <c:v>0.99488536976067055</c:v>
                </c:pt>
                <c:pt idx="1086">
                  <c:v>0.99465506146314542</c:v>
                </c:pt>
                <c:pt idx="1087">
                  <c:v>0.994808596242995</c:v>
                </c:pt>
                <c:pt idx="1088">
                  <c:v>0.99521444540487203</c:v>
                </c:pt>
                <c:pt idx="1089">
                  <c:v>0.99473182681063199</c:v>
                </c:pt>
                <c:pt idx="1090">
                  <c:v>0.99492924217659073</c:v>
                </c:pt>
                <c:pt idx="1091">
                  <c:v>0.99488536976067055</c:v>
                </c:pt>
                <c:pt idx="1092">
                  <c:v>0.99473182681063199</c:v>
                </c:pt>
                <c:pt idx="1093">
                  <c:v>0.99488536976067055</c:v>
                </c:pt>
                <c:pt idx="1094">
                  <c:v>0.99468796039762042</c:v>
                </c:pt>
                <c:pt idx="1095">
                  <c:v>0.994808596242995</c:v>
                </c:pt>
                <c:pt idx="1096">
                  <c:v>0.99510474518309899</c:v>
                </c:pt>
                <c:pt idx="1097">
                  <c:v>0.99461119738415504</c:v>
                </c:pt>
                <c:pt idx="1098">
                  <c:v>0.99496214736409361</c:v>
                </c:pt>
                <c:pt idx="1099">
                  <c:v>0.99492924217659073</c:v>
                </c:pt>
                <c:pt idx="1100">
                  <c:v>0.994808596242995</c:v>
                </c:pt>
                <c:pt idx="1101">
                  <c:v>0.9948524663242535</c:v>
                </c:pt>
                <c:pt idx="1102">
                  <c:v>0.99496214736409361</c:v>
                </c:pt>
                <c:pt idx="1103">
                  <c:v>0.99510474518309899</c:v>
                </c:pt>
                <c:pt idx="1104">
                  <c:v>0.994808596242995</c:v>
                </c:pt>
                <c:pt idx="1105">
                  <c:v>0.9948524663242535</c:v>
                </c:pt>
                <c:pt idx="1106">
                  <c:v>0.99496214736409361</c:v>
                </c:pt>
                <c:pt idx="1107">
                  <c:v>0.99468796039762042</c:v>
                </c:pt>
                <c:pt idx="1108">
                  <c:v>0.99465506146314542</c:v>
                </c:pt>
                <c:pt idx="1109">
                  <c:v>0.99492924217659073</c:v>
                </c:pt>
                <c:pt idx="1110">
                  <c:v>0.99477569455748072</c:v>
                </c:pt>
                <c:pt idx="1111">
                  <c:v>0.99452347322693557</c:v>
                </c:pt>
                <c:pt idx="1112">
                  <c:v>0.99500602211491951</c:v>
                </c:pt>
                <c:pt idx="1113">
                  <c:v>0.99488536976067055</c:v>
                </c:pt>
                <c:pt idx="1114">
                  <c:v>0.99461119738415504</c:v>
                </c:pt>
                <c:pt idx="1115">
                  <c:v>0.99524735709804801</c:v>
                </c:pt>
                <c:pt idx="1116">
                  <c:v>0.99510474518309899</c:v>
                </c:pt>
                <c:pt idx="1117">
                  <c:v>0.99528026954204329</c:v>
                </c:pt>
                <c:pt idx="1118">
                  <c:v>0.99536803973030341</c:v>
                </c:pt>
                <c:pt idx="1119">
                  <c:v>0.99461119738415504</c:v>
                </c:pt>
                <c:pt idx="1120">
                  <c:v>0.99394243537500404</c:v>
                </c:pt>
                <c:pt idx="1121">
                  <c:v>0.99510474518309899</c:v>
                </c:pt>
                <c:pt idx="1122">
                  <c:v>0.99500602211491951</c:v>
                </c:pt>
                <c:pt idx="1123">
                  <c:v>0.99461119738415504</c:v>
                </c:pt>
                <c:pt idx="1124">
                  <c:v>0.99468796039762042</c:v>
                </c:pt>
                <c:pt idx="1125">
                  <c:v>0.9948524663242535</c:v>
                </c:pt>
                <c:pt idx="1126">
                  <c:v>0.99465506146314542</c:v>
                </c:pt>
                <c:pt idx="1127">
                  <c:v>0.9948524663242535</c:v>
                </c:pt>
                <c:pt idx="1128">
                  <c:v>0.9948524663242535</c:v>
                </c:pt>
                <c:pt idx="1129">
                  <c:v>0.99507183674308075</c:v>
                </c:pt>
                <c:pt idx="1130">
                  <c:v>0.99477569455748072</c:v>
                </c:pt>
                <c:pt idx="1131">
                  <c:v>0.99503892905369851</c:v>
                </c:pt>
                <c:pt idx="1132">
                  <c:v>0.994808596242995</c:v>
                </c:pt>
                <c:pt idx="1133">
                  <c:v>0.99518153446248103</c:v>
                </c:pt>
                <c:pt idx="1134">
                  <c:v>0.99496214736409361</c:v>
                </c:pt>
                <c:pt idx="1135">
                  <c:v>0.99503892905369851</c:v>
                </c:pt>
                <c:pt idx="1136">
                  <c:v>0.99510474518309899</c:v>
                </c:pt>
                <c:pt idx="1137">
                  <c:v>0.99503892905369851</c:v>
                </c:pt>
                <c:pt idx="1138">
                  <c:v>0.99452347322693557</c:v>
                </c:pt>
                <c:pt idx="1139">
                  <c:v>0.99473182681063199</c:v>
                </c:pt>
                <c:pt idx="1140">
                  <c:v>0.99500602211491951</c:v>
                </c:pt>
                <c:pt idx="1141">
                  <c:v>0.994808596242995</c:v>
                </c:pt>
                <c:pt idx="1142">
                  <c:v>0.99507183674308075</c:v>
                </c:pt>
                <c:pt idx="1143">
                  <c:v>0.994052047248836</c:v>
                </c:pt>
                <c:pt idx="1144">
                  <c:v>0.99507183674308075</c:v>
                </c:pt>
                <c:pt idx="1145">
                  <c:v>0.994808596242995</c:v>
                </c:pt>
                <c:pt idx="1146">
                  <c:v>0.99465506146314542</c:v>
                </c:pt>
                <c:pt idx="1147">
                  <c:v>0.99488536976067055</c:v>
                </c:pt>
                <c:pt idx="1148">
                  <c:v>0.99424936961073396</c:v>
                </c:pt>
                <c:pt idx="1149">
                  <c:v>0.99452347322693557</c:v>
                </c:pt>
                <c:pt idx="1150">
                  <c:v>0.99507183674308075</c:v>
                </c:pt>
                <c:pt idx="1151">
                  <c:v>0.99468796039762042</c:v>
                </c:pt>
                <c:pt idx="1152">
                  <c:v>0.99452347322693557</c:v>
                </c:pt>
                <c:pt idx="1153">
                  <c:v>0.99452347322693557</c:v>
                </c:pt>
                <c:pt idx="1154">
                  <c:v>0.99477569455748072</c:v>
                </c:pt>
                <c:pt idx="1155">
                  <c:v>0.99488536976067055</c:v>
                </c:pt>
                <c:pt idx="1156">
                  <c:v>0.99492924217659073</c:v>
                </c:pt>
                <c:pt idx="1157">
                  <c:v>0.99507183674308075</c:v>
                </c:pt>
                <c:pt idx="1158">
                  <c:v>0.99503892905369851</c:v>
                </c:pt>
                <c:pt idx="1159">
                  <c:v>0.99507183674308075</c:v>
                </c:pt>
                <c:pt idx="1160">
                  <c:v>0.994808596242995</c:v>
                </c:pt>
                <c:pt idx="1161">
                  <c:v>0.99507183674308075</c:v>
                </c:pt>
                <c:pt idx="1162">
                  <c:v>0.99488536976067055</c:v>
                </c:pt>
                <c:pt idx="1163">
                  <c:v>0.99510474518309899</c:v>
                </c:pt>
                <c:pt idx="1164">
                  <c:v>0.99433707710195129</c:v>
                </c:pt>
                <c:pt idx="1165">
                  <c:v>0.99461119738415504</c:v>
                </c:pt>
                <c:pt idx="1166">
                  <c:v>0.99510474518309899</c:v>
                </c:pt>
                <c:pt idx="1167">
                  <c:v>0.99521444540487203</c:v>
                </c:pt>
                <c:pt idx="1168">
                  <c:v>0.99503892905369851</c:v>
                </c:pt>
                <c:pt idx="1169">
                  <c:v>0.99503892905369851</c:v>
                </c:pt>
                <c:pt idx="1170">
                  <c:v>0.99500602211491951</c:v>
                </c:pt>
                <c:pt idx="1171">
                  <c:v>0.99468796039762042</c:v>
                </c:pt>
                <c:pt idx="1172">
                  <c:v>0.99443575440352705</c:v>
                </c:pt>
                <c:pt idx="1173">
                  <c:v>0.99419455513630961</c:v>
                </c:pt>
                <c:pt idx="1174">
                  <c:v>0.994808596242995</c:v>
                </c:pt>
                <c:pt idx="1175">
                  <c:v>0.994808596242995</c:v>
                </c:pt>
                <c:pt idx="1176">
                  <c:v>0.994052047248836</c:v>
                </c:pt>
                <c:pt idx="1177">
                  <c:v>0.99500602211491951</c:v>
                </c:pt>
                <c:pt idx="1178">
                  <c:v>0.99447961314854671</c:v>
                </c:pt>
                <c:pt idx="1179">
                  <c:v>0.99477569455748072</c:v>
                </c:pt>
                <c:pt idx="1180">
                  <c:v>0.99507183674308075</c:v>
                </c:pt>
                <c:pt idx="1181">
                  <c:v>0.99489633773957442</c:v>
                </c:pt>
                <c:pt idx="1182">
                  <c:v>0.99521444540487203</c:v>
                </c:pt>
                <c:pt idx="1183">
                  <c:v>0.99496214736409361</c:v>
                </c:pt>
                <c:pt idx="1184">
                  <c:v>0.99447961314854671</c:v>
                </c:pt>
                <c:pt idx="1185">
                  <c:v>0.9948524663242535</c:v>
                </c:pt>
                <c:pt idx="1186">
                  <c:v>0.99465506146314542</c:v>
                </c:pt>
                <c:pt idx="1187">
                  <c:v>0.99503892905369851</c:v>
                </c:pt>
                <c:pt idx="1188">
                  <c:v>0.99500602211491951</c:v>
                </c:pt>
                <c:pt idx="1189">
                  <c:v>0.99488536976067055</c:v>
                </c:pt>
                <c:pt idx="1190">
                  <c:v>0.99492924217659073</c:v>
                </c:pt>
                <c:pt idx="1191">
                  <c:v>0.9948524663242535</c:v>
                </c:pt>
                <c:pt idx="1192">
                  <c:v>0.99477569455748072</c:v>
                </c:pt>
                <c:pt idx="1193">
                  <c:v>0.99477569455748072</c:v>
                </c:pt>
                <c:pt idx="1194">
                  <c:v>0.99488536976067055</c:v>
                </c:pt>
                <c:pt idx="1195">
                  <c:v>0.9948524663242535</c:v>
                </c:pt>
                <c:pt idx="1196">
                  <c:v>0.99452347322693557</c:v>
                </c:pt>
                <c:pt idx="1197">
                  <c:v>0.994808596242995</c:v>
                </c:pt>
                <c:pt idx="1198">
                  <c:v>0.99488536976067055</c:v>
                </c:pt>
                <c:pt idx="1199">
                  <c:v>0.994808596242995</c:v>
                </c:pt>
                <c:pt idx="1200">
                  <c:v>0.99468796039762042</c:v>
                </c:pt>
                <c:pt idx="1201">
                  <c:v>0.99510474518309899</c:v>
                </c:pt>
                <c:pt idx="1202">
                  <c:v>0.99503892905369851</c:v>
                </c:pt>
                <c:pt idx="1203">
                  <c:v>0.99503892905369851</c:v>
                </c:pt>
                <c:pt idx="1204">
                  <c:v>0.99465506146314542</c:v>
                </c:pt>
                <c:pt idx="1205">
                  <c:v>0.99496214736409361</c:v>
                </c:pt>
                <c:pt idx="1206">
                  <c:v>0.99477569455748072</c:v>
                </c:pt>
                <c:pt idx="1207">
                  <c:v>0.9948524663242535</c:v>
                </c:pt>
                <c:pt idx="1208">
                  <c:v>0.99465506146314542</c:v>
                </c:pt>
                <c:pt idx="1209">
                  <c:v>0.9948524663242535</c:v>
                </c:pt>
                <c:pt idx="1210">
                  <c:v>0.99492924217659073</c:v>
                </c:pt>
                <c:pt idx="1211">
                  <c:v>0.99492924217659073</c:v>
                </c:pt>
                <c:pt idx="1212">
                  <c:v>0.99477569455748072</c:v>
                </c:pt>
                <c:pt idx="1213">
                  <c:v>0.99496214736409361</c:v>
                </c:pt>
                <c:pt idx="1214">
                  <c:v>0.99477569455748072</c:v>
                </c:pt>
                <c:pt idx="1215">
                  <c:v>0.99477569455748072</c:v>
                </c:pt>
                <c:pt idx="1216">
                  <c:v>0.99496214736409361</c:v>
                </c:pt>
                <c:pt idx="1217">
                  <c:v>0.9948524663242535</c:v>
                </c:pt>
                <c:pt idx="1218">
                  <c:v>0.99496214736409361</c:v>
                </c:pt>
                <c:pt idx="1219">
                  <c:v>0.99503892905369851</c:v>
                </c:pt>
                <c:pt idx="1220">
                  <c:v>0.99500602211491951</c:v>
                </c:pt>
                <c:pt idx="1221">
                  <c:v>0.99468796039762042</c:v>
                </c:pt>
                <c:pt idx="1222">
                  <c:v>0.99500602211491951</c:v>
                </c:pt>
                <c:pt idx="1223">
                  <c:v>0.99496214736409361</c:v>
                </c:pt>
                <c:pt idx="1224">
                  <c:v>0.99492924217659073</c:v>
                </c:pt>
                <c:pt idx="1225">
                  <c:v>0.99492924217659073</c:v>
                </c:pt>
                <c:pt idx="1226">
                  <c:v>0.99461119738415504</c:v>
                </c:pt>
                <c:pt idx="1227">
                  <c:v>0.994808596242995</c:v>
                </c:pt>
                <c:pt idx="1228">
                  <c:v>0.994567334638779</c:v>
                </c:pt>
                <c:pt idx="1229">
                  <c:v>0.99500602211491951</c:v>
                </c:pt>
                <c:pt idx="1230">
                  <c:v>0.99503892905369851</c:v>
                </c:pt>
                <c:pt idx="1231">
                  <c:v>0.99507183674308075</c:v>
                </c:pt>
                <c:pt idx="1232">
                  <c:v>0.99503892905369851</c:v>
                </c:pt>
                <c:pt idx="1233">
                  <c:v>0.99496214736409361</c:v>
                </c:pt>
                <c:pt idx="1234">
                  <c:v>0.99399724027091996</c:v>
                </c:pt>
                <c:pt idx="1235">
                  <c:v>0.994808596242995</c:v>
                </c:pt>
                <c:pt idx="1236">
                  <c:v>0.99473182681063199</c:v>
                </c:pt>
                <c:pt idx="1237">
                  <c:v>0.99488536976067055</c:v>
                </c:pt>
                <c:pt idx="1238">
                  <c:v>0.99514862427084205</c:v>
                </c:pt>
                <c:pt idx="1239">
                  <c:v>0.99492924217659073</c:v>
                </c:pt>
                <c:pt idx="1240">
                  <c:v>0.99468796039762042</c:v>
                </c:pt>
                <c:pt idx="1241">
                  <c:v>0.99465506146314542</c:v>
                </c:pt>
                <c:pt idx="1242">
                  <c:v>0.99488536976067055</c:v>
                </c:pt>
                <c:pt idx="1243">
                  <c:v>0.99510474518309899</c:v>
                </c:pt>
                <c:pt idx="1244">
                  <c:v>0.99473182681063199</c:v>
                </c:pt>
                <c:pt idx="1245">
                  <c:v>0.99477569455748072</c:v>
                </c:pt>
                <c:pt idx="1246">
                  <c:v>0.99514862427084205</c:v>
                </c:pt>
                <c:pt idx="1247">
                  <c:v>0.9948524663242535</c:v>
                </c:pt>
                <c:pt idx="1248">
                  <c:v>0.9948524663242535</c:v>
                </c:pt>
                <c:pt idx="1249">
                  <c:v>0.994808596242995</c:v>
                </c:pt>
                <c:pt idx="1250">
                  <c:v>0.994808596242995</c:v>
                </c:pt>
                <c:pt idx="1251">
                  <c:v>0.9948524663242535</c:v>
                </c:pt>
                <c:pt idx="1252">
                  <c:v>0.994567334638779</c:v>
                </c:pt>
                <c:pt idx="1253">
                  <c:v>0.99481956363824597</c:v>
                </c:pt>
                <c:pt idx="1254">
                  <c:v>0.994808596242995</c:v>
                </c:pt>
                <c:pt idx="1255">
                  <c:v>0.99429322268983045</c:v>
                </c:pt>
                <c:pt idx="1256">
                  <c:v>0.99500602211491951</c:v>
                </c:pt>
                <c:pt idx="1257">
                  <c:v>0.99492924217659073</c:v>
                </c:pt>
                <c:pt idx="1258">
                  <c:v>0.99496214736409361</c:v>
                </c:pt>
                <c:pt idx="1259">
                  <c:v>0.99514862427084205</c:v>
                </c:pt>
                <c:pt idx="1260">
                  <c:v>0.99503892905369851</c:v>
                </c:pt>
                <c:pt idx="1261">
                  <c:v>0.99496214736409361</c:v>
                </c:pt>
                <c:pt idx="1262">
                  <c:v>0.99488536976067055</c:v>
                </c:pt>
                <c:pt idx="1263">
                  <c:v>0.99514862427084205</c:v>
                </c:pt>
                <c:pt idx="1264">
                  <c:v>0.99507183674308075</c:v>
                </c:pt>
                <c:pt idx="1265">
                  <c:v>0.99492924217659073</c:v>
                </c:pt>
                <c:pt idx="1266">
                  <c:v>0.9948524663242535</c:v>
                </c:pt>
                <c:pt idx="1267">
                  <c:v>0.99488536976067055</c:v>
                </c:pt>
                <c:pt idx="1268">
                  <c:v>0.99503892905369851</c:v>
                </c:pt>
                <c:pt idx="1269">
                  <c:v>0.99507183674308075</c:v>
                </c:pt>
                <c:pt idx="1270">
                  <c:v>0.99496214736409361</c:v>
                </c:pt>
                <c:pt idx="1271">
                  <c:v>0.99477569455748072</c:v>
                </c:pt>
                <c:pt idx="1272">
                  <c:v>0.99477569455748072</c:v>
                </c:pt>
                <c:pt idx="1273">
                  <c:v>0.99477569455748072</c:v>
                </c:pt>
                <c:pt idx="1274">
                  <c:v>0.994808596242995</c:v>
                </c:pt>
                <c:pt idx="1275">
                  <c:v>0.99496214736409361</c:v>
                </c:pt>
                <c:pt idx="1276">
                  <c:v>0.99488536976067055</c:v>
                </c:pt>
                <c:pt idx="1277">
                  <c:v>0.994808596242995</c:v>
                </c:pt>
                <c:pt idx="1278">
                  <c:v>0.99477569455748072</c:v>
                </c:pt>
                <c:pt idx="1279">
                  <c:v>0.99461119738415504</c:v>
                </c:pt>
                <c:pt idx="1280">
                  <c:v>0.99496214736409361</c:v>
                </c:pt>
                <c:pt idx="1281">
                  <c:v>0.99500602211491951</c:v>
                </c:pt>
                <c:pt idx="1282">
                  <c:v>0.99507183674308075</c:v>
                </c:pt>
                <c:pt idx="1283">
                  <c:v>0.99492924217659073</c:v>
                </c:pt>
                <c:pt idx="1284">
                  <c:v>0.99514862427084205</c:v>
                </c:pt>
                <c:pt idx="1285">
                  <c:v>0.99465506146314542</c:v>
                </c:pt>
                <c:pt idx="1286">
                  <c:v>0.99492924217659073</c:v>
                </c:pt>
                <c:pt idx="1287">
                  <c:v>0.99510474518309899</c:v>
                </c:pt>
                <c:pt idx="1288">
                  <c:v>0.99496214736409361</c:v>
                </c:pt>
                <c:pt idx="1289">
                  <c:v>0.99503892905369851</c:v>
                </c:pt>
                <c:pt idx="1290">
                  <c:v>0.99503892905369851</c:v>
                </c:pt>
                <c:pt idx="1291">
                  <c:v>0.99477569455748072</c:v>
                </c:pt>
                <c:pt idx="1292">
                  <c:v>0.99500602211491951</c:v>
                </c:pt>
                <c:pt idx="1293">
                  <c:v>0.99488536976067055</c:v>
                </c:pt>
                <c:pt idx="1294">
                  <c:v>0.99518153446248103</c:v>
                </c:pt>
                <c:pt idx="1295">
                  <c:v>0.994808596242995</c:v>
                </c:pt>
                <c:pt idx="1296">
                  <c:v>0.99507183674308075</c:v>
                </c:pt>
                <c:pt idx="1297">
                  <c:v>0.99477569455748072</c:v>
                </c:pt>
                <c:pt idx="1298">
                  <c:v>0.99503892905369851</c:v>
                </c:pt>
                <c:pt idx="1299">
                  <c:v>0.994808596242995</c:v>
                </c:pt>
                <c:pt idx="1300">
                  <c:v>0.994567334638779</c:v>
                </c:pt>
                <c:pt idx="1301">
                  <c:v>0.99488536976067055</c:v>
                </c:pt>
                <c:pt idx="1302">
                  <c:v>0.9948524663242535</c:v>
                </c:pt>
                <c:pt idx="1303">
                  <c:v>0.99488536976067055</c:v>
                </c:pt>
                <c:pt idx="1304">
                  <c:v>0.99503892905369851</c:v>
                </c:pt>
                <c:pt idx="1305">
                  <c:v>0.99500602211491951</c:v>
                </c:pt>
                <c:pt idx="1306">
                  <c:v>0.99510474518309899</c:v>
                </c:pt>
                <c:pt idx="1307">
                  <c:v>0.99500602211491951</c:v>
                </c:pt>
                <c:pt idx="1308">
                  <c:v>0.99473182681063199</c:v>
                </c:pt>
                <c:pt idx="1309">
                  <c:v>0.99510474518309899</c:v>
                </c:pt>
                <c:pt idx="1310">
                  <c:v>0.99507183674308075</c:v>
                </c:pt>
                <c:pt idx="1311">
                  <c:v>0.99465506146314542</c:v>
                </c:pt>
                <c:pt idx="1312">
                  <c:v>0.99500602211491951</c:v>
                </c:pt>
                <c:pt idx="1313">
                  <c:v>0.994567334638779</c:v>
                </c:pt>
                <c:pt idx="1314">
                  <c:v>0.99492924217659073</c:v>
                </c:pt>
                <c:pt idx="1315">
                  <c:v>0.99461119738415504</c:v>
                </c:pt>
                <c:pt idx="1316">
                  <c:v>0.994808596242995</c:v>
                </c:pt>
                <c:pt idx="1317">
                  <c:v>0.994808596242995</c:v>
                </c:pt>
                <c:pt idx="1318">
                  <c:v>0.99488536976067055</c:v>
                </c:pt>
                <c:pt idx="1319">
                  <c:v>0.99492924217659073</c:v>
                </c:pt>
                <c:pt idx="1320">
                  <c:v>0.9948524663242535</c:v>
                </c:pt>
                <c:pt idx="1321">
                  <c:v>0.99507183674308075</c:v>
                </c:pt>
                <c:pt idx="1322">
                  <c:v>0.99514862427084205</c:v>
                </c:pt>
                <c:pt idx="1323">
                  <c:v>0.994808596242995</c:v>
                </c:pt>
                <c:pt idx="1324">
                  <c:v>0.99496214736409361</c:v>
                </c:pt>
                <c:pt idx="1325">
                  <c:v>0.9948524663242535</c:v>
                </c:pt>
                <c:pt idx="1326">
                  <c:v>0.99510474518309899</c:v>
                </c:pt>
                <c:pt idx="1327">
                  <c:v>0.99503892905369851</c:v>
                </c:pt>
                <c:pt idx="1328">
                  <c:v>0.99521444540487203</c:v>
                </c:pt>
                <c:pt idx="1329">
                  <c:v>0.99507183674308075</c:v>
                </c:pt>
                <c:pt idx="1330">
                  <c:v>0.99514862427084205</c:v>
                </c:pt>
                <c:pt idx="1331">
                  <c:v>0.99452347322693557</c:v>
                </c:pt>
                <c:pt idx="1332">
                  <c:v>0.99500602211491951</c:v>
                </c:pt>
                <c:pt idx="1333">
                  <c:v>0.99465506146314542</c:v>
                </c:pt>
                <c:pt idx="1334">
                  <c:v>0.99500602211491951</c:v>
                </c:pt>
                <c:pt idx="1335">
                  <c:v>0.99492924217659073</c:v>
                </c:pt>
                <c:pt idx="1336">
                  <c:v>0.99465506146314542</c:v>
                </c:pt>
                <c:pt idx="1337">
                  <c:v>0.99452347322693557</c:v>
                </c:pt>
                <c:pt idx="1338">
                  <c:v>0.99514862427084205</c:v>
                </c:pt>
                <c:pt idx="1339">
                  <c:v>0.99507183674308075</c:v>
                </c:pt>
                <c:pt idx="1340">
                  <c:v>0.99492924217659073</c:v>
                </c:pt>
                <c:pt idx="1341">
                  <c:v>0.99492924217659073</c:v>
                </c:pt>
                <c:pt idx="1342">
                  <c:v>0.99507183674308075</c:v>
                </c:pt>
                <c:pt idx="1343">
                  <c:v>0.9948524663242535</c:v>
                </c:pt>
                <c:pt idx="1344">
                  <c:v>0.99461119738415504</c:v>
                </c:pt>
                <c:pt idx="1345">
                  <c:v>0.99507183674308075</c:v>
                </c:pt>
                <c:pt idx="1346">
                  <c:v>0.99492924217659073</c:v>
                </c:pt>
                <c:pt idx="1347">
                  <c:v>0.99507183674308075</c:v>
                </c:pt>
                <c:pt idx="1348">
                  <c:v>0.99514862427084205</c:v>
                </c:pt>
                <c:pt idx="1349">
                  <c:v>0.99452347322693557</c:v>
                </c:pt>
                <c:pt idx="1350">
                  <c:v>0.99503892905369851</c:v>
                </c:pt>
                <c:pt idx="1351">
                  <c:v>0.99500602211491951</c:v>
                </c:pt>
                <c:pt idx="1352">
                  <c:v>0.99496214736409361</c:v>
                </c:pt>
                <c:pt idx="1353">
                  <c:v>0.99477569455748072</c:v>
                </c:pt>
                <c:pt idx="1354">
                  <c:v>0.994808596242995</c:v>
                </c:pt>
                <c:pt idx="1355">
                  <c:v>0.99503892905369851</c:v>
                </c:pt>
                <c:pt idx="1356">
                  <c:v>0.99500602211491951</c:v>
                </c:pt>
                <c:pt idx="1357">
                  <c:v>0.99473182681063199</c:v>
                </c:pt>
                <c:pt idx="1358">
                  <c:v>0.99514862427084205</c:v>
                </c:pt>
                <c:pt idx="1359">
                  <c:v>0.99492924217659073</c:v>
                </c:pt>
                <c:pt idx="1360">
                  <c:v>0.9948524663242535</c:v>
                </c:pt>
                <c:pt idx="1361">
                  <c:v>0.99507183674308075</c:v>
                </c:pt>
                <c:pt idx="1362">
                  <c:v>0.99492924217659073</c:v>
                </c:pt>
                <c:pt idx="1363">
                  <c:v>0.9948524663242535</c:v>
                </c:pt>
                <c:pt idx="1364">
                  <c:v>0.99503892905369851</c:v>
                </c:pt>
                <c:pt idx="1365">
                  <c:v>0.99461119738415504</c:v>
                </c:pt>
                <c:pt idx="1366">
                  <c:v>0.99507183674308075</c:v>
                </c:pt>
                <c:pt idx="1367">
                  <c:v>0.99503892905369851</c:v>
                </c:pt>
                <c:pt idx="1368">
                  <c:v>0.9948524663242535</c:v>
                </c:pt>
                <c:pt idx="1369">
                  <c:v>0.99500602211491951</c:v>
                </c:pt>
                <c:pt idx="1370">
                  <c:v>0.99503892905369851</c:v>
                </c:pt>
                <c:pt idx="1371">
                  <c:v>0.99488536976067055</c:v>
                </c:pt>
                <c:pt idx="1372">
                  <c:v>0.99507183674308075</c:v>
                </c:pt>
                <c:pt idx="1373">
                  <c:v>0.99465506146314542</c:v>
                </c:pt>
                <c:pt idx="1374">
                  <c:v>0.99439189699179842</c:v>
                </c:pt>
                <c:pt idx="1375">
                  <c:v>0.99468796039762042</c:v>
                </c:pt>
                <c:pt idx="1376">
                  <c:v>0.99489633773957442</c:v>
                </c:pt>
                <c:pt idx="1377">
                  <c:v>0.99496214736409361</c:v>
                </c:pt>
                <c:pt idx="1378">
                  <c:v>0.99500602211491951</c:v>
                </c:pt>
                <c:pt idx="1379">
                  <c:v>0.99510474518309899</c:v>
                </c:pt>
                <c:pt idx="1380">
                  <c:v>0.99503892905369851</c:v>
                </c:pt>
                <c:pt idx="1381">
                  <c:v>0.99488536976067055</c:v>
                </c:pt>
                <c:pt idx="1382">
                  <c:v>0.99492924217659073</c:v>
                </c:pt>
                <c:pt idx="1383">
                  <c:v>0.99510474518309899</c:v>
                </c:pt>
                <c:pt idx="1384">
                  <c:v>0.99496214736409361</c:v>
                </c:pt>
                <c:pt idx="1385">
                  <c:v>0.99468796039762042</c:v>
                </c:pt>
                <c:pt idx="1386">
                  <c:v>0.99461119738415504</c:v>
                </c:pt>
                <c:pt idx="1387">
                  <c:v>0.99500602211491951</c:v>
                </c:pt>
                <c:pt idx="1388">
                  <c:v>0.99514862427084205</c:v>
                </c:pt>
                <c:pt idx="1389">
                  <c:v>0.99477569455748072</c:v>
                </c:pt>
                <c:pt idx="1390">
                  <c:v>0.99521444540487203</c:v>
                </c:pt>
                <c:pt idx="1391">
                  <c:v>0.99492924217659073</c:v>
                </c:pt>
                <c:pt idx="1392">
                  <c:v>0.994808596242995</c:v>
                </c:pt>
                <c:pt idx="1393">
                  <c:v>0.99503892905369851</c:v>
                </c:pt>
                <c:pt idx="1394">
                  <c:v>0.99518153446248103</c:v>
                </c:pt>
                <c:pt idx="1395">
                  <c:v>0.99500602211491951</c:v>
                </c:pt>
                <c:pt idx="1396">
                  <c:v>0.99510474518309899</c:v>
                </c:pt>
                <c:pt idx="1397">
                  <c:v>0.99528026954204329</c:v>
                </c:pt>
                <c:pt idx="1398">
                  <c:v>0.99524735709804801</c:v>
                </c:pt>
                <c:pt idx="1399">
                  <c:v>0.994567334638779</c:v>
                </c:pt>
                <c:pt idx="1400">
                  <c:v>0.994567334638779</c:v>
                </c:pt>
                <c:pt idx="1401">
                  <c:v>0.99488536976067055</c:v>
                </c:pt>
                <c:pt idx="1402">
                  <c:v>0.99465506146314542</c:v>
                </c:pt>
                <c:pt idx="1403">
                  <c:v>0.99452347322693557</c:v>
                </c:pt>
                <c:pt idx="1404">
                  <c:v>0.9948524663242535</c:v>
                </c:pt>
                <c:pt idx="1405">
                  <c:v>0.99473182681063199</c:v>
                </c:pt>
                <c:pt idx="1406">
                  <c:v>0.99500602211491951</c:v>
                </c:pt>
                <c:pt idx="1407">
                  <c:v>0.9948524663242535</c:v>
                </c:pt>
                <c:pt idx="1408">
                  <c:v>0.99465506146314542</c:v>
                </c:pt>
                <c:pt idx="1409">
                  <c:v>0.99514862427084205</c:v>
                </c:pt>
                <c:pt idx="1410">
                  <c:v>0.99510474518309899</c:v>
                </c:pt>
                <c:pt idx="1411">
                  <c:v>0.99468796039762042</c:v>
                </c:pt>
                <c:pt idx="1412">
                  <c:v>0.99477569455748072</c:v>
                </c:pt>
                <c:pt idx="1413">
                  <c:v>0.994808596242995</c:v>
                </c:pt>
                <c:pt idx="1414">
                  <c:v>0.99452347322693557</c:v>
                </c:pt>
                <c:pt idx="1415">
                  <c:v>0.99510474518309899</c:v>
                </c:pt>
                <c:pt idx="1416">
                  <c:v>0.99488536976067055</c:v>
                </c:pt>
                <c:pt idx="1417">
                  <c:v>0.99452347322693557</c:v>
                </c:pt>
                <c:pt idx="1418">
                  <c:v>0.9948524663242535</c:v>
                </c:pt>
                <c:pt idx="1419">
                  <c:v>0.99477569455748072</c:v>
                </c:pt>
                <c:pt idx="1420">
                  <c:v>0.99488536976067055</c:v>
                </c:pt>
                <c:pt idx="1421">
                  <c:v>0.99496214736409361</c:v>
                </c:pt>
                <c:pt idx="1422">
                  <c:v>0.99461119738415504</c:v>
                </c:pt>
                <c:pt idx="1423">
                  <c:v>0.99492924217659073</c:v>
                </c:pt>
                <c:pt idx="1424">
                  <c:v>0.99496214736409361</c:v>
                </c:pt>
                <c:pt idx="1425">
                  <c:v>0.9948524663242535</c:v>
                </c:pt>
                <c:pt idx="1426">
                  <c:v>0.99461119738415504</c:v>
                </c:pt>
                <c:pt idx="1427">
                  <c:v>0.99507183674308075</c:v>
                </c:pt>
                <c:pt idx="1428">
                  <c:v>0.99500602211491951</c:v>
                </c:pt>
                <c:pt idx="1429">
                  <c:v>0.99521444540487203</c:v>
                </c:pt>
                <c:pt idx="1430">
                  <c:v>0.99507183674308075</c:v>
                </c:pt>
                <c:pt idx="1431">
                  <c:v>0.99500602211491951</c:v>
                </c:pt>
                <c:pt idx="1432">
                  <c:v>0.99439189699179842</c:v>
                </c:pt>
                <c:pt idx="1433">
                  <c:v>0.99492924217659073</c:v>
                </c:pt>
                <c:pt idx="1434">
                  <c:v>0.99496214736409361</c:v>
                </c:pt>
                <c:pt idx="1435">
                  <c:v>0.99510474518309899</c:v>
                </c:pt>
                <c:pt idx="1436">
                  <c:v>0.99507183674308075</c:v>
                </c:pt>
                <c:pt idx="1437">
                  <c:v>0.99528026954204329</c:v>
                </c:pt>
                <c:pt idx="1438">
                  <c:v>0.99518153446248103</c:v>
                </c:pt>
                <c:pt idx="1439">
                  <c:v>0.9948524663242535</c:v>
                </c:pt>
                <c:pt idx="1440">
                  <c:v>0.99518153446248103</c:v>
                </c:pt>
                <c:pt idx="1441">
                  <c:v>0.99500602211491951</c:v>
                </c:pt>
                <c:pt idx="1442">
                  <c:v>0.994808596242995</c:v>
                </c:pt>
                <c:pt idx="1443">
                  <c:v>0.99492924217659073</c:v>
                </c:pt>
                <c:pt idx="1444">
                  <c:v>0.99514862427084205</c:v>
                </c:pt>
                <c:pt idx="1445">
                  <c:v>0.99514862427084205</c:v>
                </c:pt>
                <c:pt idx="1446">
                  <c:v>0.99465506146314542</c:v>
                </c:pt>
                <c:pt idx="1447">
                  <c:v>0.99492924217659073</c:v>
                </c:pt>
                <c:pt idx="1448">
                  <c:v>0.99507183674308075</c:v>
                </c:pt>
                <c:pt idx="1449">
                  <c:v>0.99500602211491951</c:v>
                </c:pt>
                <c:pt idx="1450">
                  <c:v>0.99492924217659073</c:v>
                </c:pt>
                <c:pt idx="1451">
                  <c:v>0.99524735709804801</c:v>
                </c:pt>
                <c:pt idx="1452">
                  <c:v>0.9948524663242535</c:v>
                </c:pt>
                <c:pt idx="1453">
                  <c:v>0.99503892905369851</c:v>
                </c:pt>
                <c:pt idx="1454">
                  <c:v>0.99507183674308075</c:v>
                </c:pt>
                <c:pt idx="1455">
                  <c:v>0.99500602211491951</c:v>
                </c:pt>
                <c:pt idx="1456">
                  <c:v>0.99500602211491951</c:v>
                </c:pt>
                <c:pt idx="1457">
                  <c:v>0.99477569455748072</c:v>
                </c:pt>
                <c:pt idx="1458">
                  <c:v>0.99492924217659073</c:v>
                </c:pt>
                <c:pt idx="1459">
                  <c:v>0.99500602211491951</c:v>
                </c:pt>
                <c:pt idx="1460">
                  <c:v>0.9948524663242535</c:v>
                </c:pt>
                <c:pt idx="1461">
                  <c:v>0.99514862427084205</c:v>
                </c:pt>
                <c:pt idx="1462">
                  <c:v>0.99503892905369851</c:v>
                </c:pt>
                <c:pt idx="1463">
                  <c:v>0.99492924217659073</c:v>
                </c:pt>
                <c:pt idx="1464">
                  <c:v>0.99507183674308075</c:v>
                </c:pt>
                <c:pt idx="1465">
                  <c:v>0.99473182681063199</c:v>
                </c:pt>
                <c:pt idx="1466">
                  <c:v>0.99496214736409361</c:v>
                </c:pt>
                <c:pt idx="1467">
                  <c:v>0.9948524663242535</c:v>
                </c:pt>
                <c:pt idx="1468">
                  <c:v>0.99496214736409361</c:v>
                </c:pt>
                <c:pt idx="1469">
                  <c:v>0.99496214736409361</c:v>
                </c:pt>
                <c:pt idx="1470">
                  <c:v>0.9948524663242535</c:v>
                </c:pt>
                <c:pt idx="1471">
                  <c:v>0.99510474518309899</c:v>
                </c:pt>
                <c:pt idx="1472">
                  <c:v>0.99531318273689429</c:v>
                </c:pt>
              </c:numCache>
            </c:numRef>
          </c:val>
        </c:ser>
        <c:marker val="1"/>
        <c:axId val="79699328"/>
        <c:axId val="79701120"/>
      </c:lineChart>
      <c:catAx>
        <c:axId val="796993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701120"/>
        <c:crosses val="autoZero"/>
        <c:auto val="1"/>
        <c:lblAlgn val="ctr"/>
        <c:lblOffset val="100"/>
        <c:tickLblSkip val="150"/>
        <c:tickMarkSkip val="100"/>
      </c:catAx>
      <c:valAx>
        <c:axId val="79701120"/>
        <c:scaling>
          <c:orientation val="minMax"/>
        </c:scaling>
        <c:axPos val="l"/>
        <c:majorGridlines/>
        <c:numFmt formatCode="General" sourceLinked="1"/>
        <c:tickLblPos val="nextTo"/>
        <c:crossAx val="796993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8.9940476190476237E-2"/>
          <c:y val="2.7716538182556951E-2"/>
          <c:w val="0.73744047619047637"/>
          <c:h val="0.67309603056318756"/>
        </c:manualLayout>
      </c:layout>
      <c:lineChart>
        <c:grouping val="standard"/>
        <c:ser>
          <c:idx val="0"/>
          <c:order val="0"/>
          <c:tx>
            <c:v>三國演義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工作表1!$A$1:$BNE$1</c:f>
              <c:numCache>
                <c:formatCode>General</c:formatCode>
                <c:ptCount val="1721"/>
                <c:pt idx="0">
                  <c:v>0.99473182681063199</c:v>
                </c:pt>
                <c:pt idx="1">
                  <c:v>0.99488536976067055</c:v>
                </c:pt>
                <c:pt idx="2">
                  <c:v>0.99447961314854671</c:v>
                </c:pt>
                <c:pt idx="3">
                  <c:v>0.99507183674308075</c:v>
                </c:pt>
                <c:pt idx="4">
                  <c:v>0.99492924217659073</c:v>
                </c:pt>
                <c:pt idx="5">
                  <c:v>0.994808596242995</c:v>
                </c:pt>
                <c:pt idx="6">
                  <c:v>0.99531318273689429</c:v>
                </c:pt>
                <c:pt idx="7">
                  <c:v>0.99488536976067055</c:v>
                </c:pt>
                <c:pt idx="8">
                  <c:v>0.99500602211491951</c:v>
                </c:pt>
                <c:pt idx="9">
                  <c:v>0.99461119738415504</c:v>
                </c:pt>
                <c:pt idx="10">
                  <c:v>0.99521444540487203</c:v>
                </c:pt>
                <c:pt idx="11">
                  <c:v>0.99468796039762042</c:v>
                </c:pt>
                <c:pt idx="12">
                  <c:v>0.99496214736409361</c:v>
                </c:pt>
                <c:pt idx="13">
                  <c:v>0.99452347322693557</c:v>
                </c:pt>
                <c:pt idx="14">
                  <c:v>0.99488536976067055</c:v>
                </c:pt>
                <c:pt idx="15">
                  <c:v>0.99419455513630961</c:v>
                </c:pt>
                <c:pt idx="16">
                  <c:v>0.994808596242995</c:v>
                </c:pt>
                <c:pt idx="17">
                  <c:v>0.99488536976067055</c:v>
                </c:pt>
                <c:pt idx="18">
                  <c:v>0.99496214736409361</c:v>
                </c:pt>
                <c:pt idx="19">
                  <c:v>0.99492924217659073</c:v>
                </c:pt>
                <c:pt idx="20">
                  <c:v>0.99500602211491951</c:v>
                </c:pt>
                <c:pt idx="21">
                  <c:v>0.9948524663242535</c:v>
                </c:pt>
                <c:pt idx="22">
                  <c:v>0.99461119738415504</c:v>
                </c:pt>
                <c:pt idx="23">
                  <c:v>0.99534609668263396</c:v>
                </c:pt>
                <c:pt idx="24">
                  <c:v>0.99492924217659073</c:v>
                </c:pt>
                <c:pt idx="25">
                  <c:v>0.99492924217659073</c:v>
                </c:pt>
                <c:pt idx="26">
                  <c:v>0.99500602211491951</c:v>
                </c:pt>
                <c:pt idx="27">
                  <c:v>0.99461119738415504</c:v>
                </c:pt>
                <c:pt idx="28">
                  <c:v>0.99492924217659073</c:v>
                </c:pt>
                <c:pt idx="29">
                  <c:v>0.99507183674308075</c:v>
                </c:pt>
                <c:pt idx="30">
                  <c:v>0.99468796039762042</c:v>
                </c:pt>
                <c:pt idx="31">
                  <c:v>0.99465506146314542</c:v>
                </c:pt>
                <c:pt idx="32">
                  <c:v>0.994808596242995</c:v>
                </c:pt>
                <c:pt idx="33">
                  <c:v>0.99514862427084205</c:v>
                </c:pt>
                <c:pt idx="34">
                  <c:v>0.99518153446248103</c:v>
                </c:pt>
                <c:pt idx="35">
                  <c:v>0.99473182681063199</c:v>
                </c:pt>
                <c:pt idx="36">
                  <c:v>0.99496214736409361</c:v>
                </c:pt>
                <c:pt idx="37">
                  <c:v>0.99507183674308075</c:v>
                </c:pt>
                <c:pt idx="38">
                  <c:v>0.994567334638779</c:v>
                </c:pt>
                <c:pt idx="39">
                  <c:v>0.99488536976067055</c:v>
                </c:pt>
                <c:pt idx="40">
                  <c:v>0.99518153446248103</c:v>
                </c:pt>
                <c:pt idx="41">
                  <c:v>0.99439189699179842</c:v>
                </c:pt>
                <c:pt idx="42">
                  <c:v>0.99518153446248103</c:v>
                </c:pt>
                <c:pt idx="43">
                  <c:v>0.994808596242995</c:v>
                </c:pt>
                <c:pt idx="44">
                  <c:v>0.994808596242995</c:v>
                </c:pt>
                <c:pt idx="45">
                  <c:v>0.9948524663242535</c:v>
                </c:pt>
                <c:pt idx="46">
                  <c:v>0.99503892905369851</c:v>
                </c:pt>
                <c:pt idx="47">
                  <c:v>0.99496214736409361</c:v>
                </c:pt>
                <c:pt idx="48">
                  <c:v>0.99507183674308075</c:v>
                </c:pt>
                <c:pt idx="49">
                  <c:v>0.99488536976067055</c:v>
                </c:pt>
                <c:pt idx="50">
                  <c:v>0.99507183674308075</c:v>
                </c:pt>
                <c:pt idx="51">
                  <c:v>0.99492924217659073</c:v>
                </c:pt>
                <c:pt idx="52">
                  <c:v>0.9948524663242535</c:v>
                </c:pt>
                <c:pt idx="53">
                  <c:v>0.99468796039762042</c:v>
                </c:pt>
                <c:pt idx="54">
                  <c:v>0.99507183674308075</c:v>
                </c:pt>
                <c:pt idx="55">
                  <c:v>0.99496214736409361</c:v>
                </c:pt>
                <c:pt idx="56">
                  <c:v>0.99477569455748072</c:v>
                </c:pt>
                <c:pt idx="57">
                  <c:v>0.99518153446248103</c:v>
                </c:pt>
                <c:pt idx="58">
                  <c:v>0.99488536976067055</c:v>
                </c:pt>
                <c:pt idx="59">
                  <c:v>0.99473182681063199</c:v>
                </c:pt>
                <c:pt idx="60">
                  <c:v>0.99500602211491951</c:v>
                </c:pt>
                <c:pt idx="61">
                  <c:v>0.99500602211491951</c:v>
                </c:pt>
                <c:pt idx="62">
                  <c:v>0.99500602211491951</c:v>
                </c:pt>
                <c:pt idx="63">
                  <c:v>0.99477569455748072</c:v>
                </c:pt>
                <c:pt idx="64">
                  <c:v>0.99492924217659073</c:v>
                </c:pt>
                <c:pt idx="65">
                  <c:v>0.9948524663242535</c:v>
                </c:pt>
                <c:pt idx="66">
                  <c:v>0.99507183674308075</c:v>
                </c:pt>
                <c:pt idx="67">
                  <c:v>0.99503892905369851</c:v>
                </c:pt>
                <c:pt idx="68">
                  <c:v>0.99496214736409361</c:v>
                </c:pt>
                <c:pt idx="69">
                  <c:v>0.99488536976067055</c:v>
                </c:pt>
                <c:pt idx="70">
                  <c:v>0.994808596242995</c:v>
                </c:pt>
                <c:pt idx="71">
                  <c:v>0.99461119738415504</c:v>
                </c:pt>
                <c:pt idx="72">
                  <c:v>0.99469892687583095</c:v>
                </c:pt>
                <c:pt idx="73">
                  <c:v>0.99503892905369851</c:v>
                </c:pt>
                <c:pt idx="74">
                  <c:v>0.99503892905369851</c:v>
                </c:pt>
                <c:pt idx="75">
                  <c:v>0.99461119738415504</c:v>
                </c:pt>
                <c:pt idx="76">
                  <c:v>0.99488536976067055</c:v>
                </c:pt>
                <c:pt idx="77">
                  <c:v>0.99507183674308075</c:v>
                </c:pt>
                <c:pt idx="78">
                  <c:v>0.99528026954204329</c:v>
                </c:pt>
                <c:pt idx="79">
                  <c:v>0.99503892905369851</c:v>
                </c:pt>
                <c:pt idx="80">
                  <c:v>0.99492924217659073</c:v>
                </c:pt>
                <c:pt idx="81">
                  <c:v>0.994808596242995</c:v>
                </c:pt>
                <c:pt idx="82">
                  <c:v>0.99488536976067055</c:v>
                </c:pt>
                <c:pt idx="83">
                  <c:v>0.994808596242995</c:v>
                </c:pt>
                <c:pt idx="84">
                  <c:v>0.99488536976067055</c:v>
                </c:pt>
                <c:pt idx="85">
                  <c:v>0.99496214736409361</c:v>
                </c:pt>
                <c:pt idx="86">
                  <c:v>0.99507183674308075</c:v>
                </c:pt>
                <c:pt idx="87">
                  <c:v>0.99447961314854671</c:v>
                </c:pt>
                <c:pt idx="88">
                  <c:v>0.99514862427084205</c:v>
                </c:pt>
                <c:pt idx="89">
                  <c:v>0.99514862427084205</c:v>
                </c:pt>
                <c:pt idx="90">
                  <c:v>0.99488536976067055</c:v>
                </c:pt>
                <c:pt idx="91">
                  <c:v>0.99492924217659073</c:v>
                </c:pt>
                <c:pt idx="92">
                  <c:v>0.99503892905369851</c:v>
                </c:pt>
                <c:pt idx="93">
                  <c:v>0.99461119738415504</c:v>
                </c:pt>
                <c:pt idx="94">
                  <c:v>0.99488536976067055</c:v>
                </c:pt>
                <c:pt idx="95">
                  <c:v>0.99468796039762042</c:v>
                </c:pt>
                <c:pt idx="96">
                  <c:v>0.9948524663242535</c:v>
                </c:pt>
                <c:pt idx="97">
                  <c:v>0.99496214736409361</c:v>
                </c:pt>
                <c:pt idx="98">
                  <c:v>0.99510474518309899</c:v>
                </c:pt>
                <c:pt idx="99">
                  <c:v>0.99443575440352705</c:v>
                </c:pt>
                <c:pt idx="100">
                  <c:v>0.994808596242995</c:v>
                </c:pt>
                <c:pt idx="101">
                  <c:v>0.99503892905369851</c:v>
                </c:pt>
                <c:pt idx="102">
                  <c:v>0.99492924217659073</c:v>
                </c:pt>
                <c:pt idx="103">
                  <c:v>0.99524735709804801</c:v>
                </c:pt>
                <c:pt idx="104">
                  <c:v>0.99461119738415504</c:v>
                </c:pt>
                <c:pt idx="105">
                  <c:v>0.99461119738415504</c:v>
                </c:pt>
                <c:pt idx="106">
                  <c:v>0.99477569455748072</c:v>
                </c:pt>
                <c:pt idx="107">
                  <c:v>0.99477569455748072</c:v>
                </c:pt>
                <c:pt idx="108">
                  <c:v>0.994567334638779</c:v>
                </c:pt>
                <c:pt idx="109">
                  <c:v>0.99473182681063199</c:v>
                </c:pt>
                <c:pt idx="110">
                  <c:v>0.994808596242995</c:v>
                </c:pt>
                <c:pt idx="111">
                  <c:v>0.99510474518309899</c:v>
                </c:pt>
                <c:pt idx="112">
                  <c:v>0.99500602211491951</c:v>
                </c:pt>
                <c:pt idx="113">
                  <c:v>0.99500602211491951</c:v>
                </c:pt>
                <c:pt idx="114">
                  <c:v>0.99510474518309899</c:v>
                </c:pt>
                <c:pt idx="115">
                  <c:v>0.99492924217659073</c:v>
                </c:pt>
                <c:pt idx="116">
                  <c:v>0.99488536976067055</c:v>
                </c:pt>
                <c:pt idx="117">
                  <c:v>0.99492924217659073</c:v>
                </c:pt>
                <c:pt idx="118">
                  <c:v>0.99500602211491951</c:v>
                </c:pt>
                <c:pt idx="119">
                  <c:v>0.99477569455748072</c:v>
                </c:pt>
                <c:pt idx="120">
                  <c:v>0.99496214736409361</c:v>
                </c:pt>
                <c:pt idx="121">
                  <c:v>0.994808596242995</c:v>
                </c:pt>
                <c:pt idx="122">
                  <c:v>0.99439189699179842</c:v>
                </c:pt>
                <c:pt idx="123">
                  <c:v>0.99496214736409361</c:v>
                </c:pt>
                <c:pt idx="124">
                  <c:v>0.9948524663242535</c:v>
                </c:pt>
                <c:pt idx="125">
                  <c:v>0.99461119738415504</c:v>
                </c:pt>
                <c:pt idx="126">
                  <c:v>0.99477569455748072</c:v>
                </c:pt>
                <c:pt idx="127">
                  <c:v>0.9948524663242535</c:v>
                </c:pt>
                <c:pt idx="128">
                  <c:v>0.9948524663242535</c:v>
                </c:pt>
                <c:pt idx="129">
                  <c:v>0.99473182681063199</c:v>
                </c:pt>
                <c:pt idx="130">
                  <c:v>0.99496214736409361</c:v>
                </c:pt>
                <c:pt idx="131">
                  <c:v>0.99488536976067055</c:v>
                </c:pt>
                <c:pt idx="132">
                  <c:v>0.99492924217659073</c:v>
                </c:pt>
                <c:pt idx="133">
                  <c:v>0.99492924217659073</c:v>
                </c:pt>
                <c:pt idx="134">
                  <c:v>0.994808596242995</c:v>
                </c:pt>
                <c:pt idx="135">
                  <c:v>0.99503892905369851</c:v>
                </c:pt>
                <c:pt idx="136">
                  <c:v>0.99514862427084205</c:v>
                </c:pt>
                <c:pt idx="137">
                  <c:v>0.994808596242995</c:v>
                </c:pt>
                <c:pt idx="138">
                  <c:v>0.99496214736409361</c:v>
                </c:pt>
                <c:pt idx="139">
                  <c:v>0.99468796039762042</c:v>
                </c:pt>
                <c:pt idx="140">
                  <c:v>0.99488536976067055</c:v>
                </c:pt>
                <c:pt idx="141">
                  <c:v>0.99503892905369851</c:v>
                </c:pt>
                <c:pt idx="142">
                  <c:v>0.99531318273689429</c:v>
                </c:pt>
                <c:pt idx="143">
                  <c:v>0.99518153446248103</c:v>
                </c:pt>
                <c:pt idx="144">
                  <c:v>0.99488536976067055</c:v>
                </c:pt>
                <c:pt idx="145">
                  <c:v>0.994808596242995</c:v>
                </c:pt>
                <c:pt idx="146">
                  <c:v>0.99477569455748072</c:v>
                </c:pt>
                <c:pt idx="147">
                  <c:v>0.99496214736409361</c:v>
                </c:pt>
                <c:pt idx="148">
                  <c:v>0.994567334638779</c:v>
                </c:pt>
                <c:pt idx="149">
                  <c:v>0.99488536976067055</c:v>
                </c:pt>
                <c:pt idx="150">
                  <c:v>0.99503892905369851</c:v>
                </c:pt>
                <c:pt idx="151">
                  <c:v>0.99524735709804801</c:v>
                </c:pt>
                <c:pt idx="152">
                  <c:v>0.99488536976067055</c:v>
                </c:pt>
                <c:pt idx="153">
                  <c:v>0.99461119738415504</c:v>
                </c:pt>
                <c:pt idx="154">
                  <c:v>0.9948524663242535</c:v>
                </c:pt>
                <c:pt idx="155">
                  <c:v>0.99514862427084205</c:v>
                </c:pt>
                <c:pt idx="156">
                  <c:v>0.99503892905369851</c:v>
                </c:pt>
                <c:pt idx="157">
                  <c:v>0.99492924217659073</c:v>
                </c:pt>
                <c:pt idx="158">
                  <c:v>0.99518153446248103</c:v>
                </c:pt>
                <c:pt idx="159">
                  <c:v>0.994808596242995</c:v>
                </c:pt>
                <c:pt idx="160">
                  <c:v>0.99488536976067055</c:v>
                </c:pt>
                <c:pt idx="161">
                  <c:v>0.99518153446248103</c:v>
                </c:pt>
                <c:pt idx="162">
                  <c:v>0.99465506146314542</c:v>
                </c:pt>
                <c:pt idx="163">
                  <c:v>0.99452347322693557</c:v>
                </c:pt>
                <c:pt idx="164">
                  <c:v>0.99510474518309899</c:v>
                </c:pt>
                <c:pt idx="165">
                  <c:v>0.99477569455748072</c:v>
                </c:pt>
                <c:pt idx="166">
                  <c:v>0.994808596242995</c:v>
                </c:pt>
                <c:pt idx="167">
                  <c:v>0.9948524663242535</c:v>
                </c:pt>
                <c:pt idx="168">
                  <c:v>0.99510474518309899</c:v>
                </c:pt>
                <c:pt idx="169">
                  <c:v>0.99496214736409361</c:v>
                </c:pt>
                <c:pt idx="170">
                  <c:v>0.994808596242995</c:v>
                </c:pt>
                <c:pt idx="171">
                  <c:v>0.99496214736409361</c:v>
                </c:pt>
                <c:pt idx="172">
                  <c:v>0.99481956363824597</c:v>
                </c:pt>
                <c:pt idx="173">
                  <c:v>0.99447961314854671</c:v>
                </c:pt>
                <c:pt idx="174">
                  <c:v>0.99503892905369851</c:v>
                </c:pt>
                <c:pt idx="175">
                  <c:v>0.99477569455748072</c:v>
                </c:pt>
                <c:pt idx="176">
                  <c:v>0.99473182681063199</c:v>
                </c:pt>
                <c:pt idx="177">
                  <c:v>0.99488536976067055</c:v>
                </c:pt>
                <c:pt idx="178">
                  <c:v>0.99507183674308075</c:v>
                </c:pt>
                <c:pt idx="179">
                  <c:v>0.99488536976067055</c:v>
                </c:pt>
                <c:pt idx="180">
                  <c:v>0.9948524663242535</c:v>
                </c:pt>
                <c:pt idx="181">
                  <c:v>0.99503892905369851</c:v>
                </c:pt>
                <c:pt idx="182">
                  <c:v>0.99496214736409361</c:v>
                </c:pt>
                <c:pt idx="183">
                  <c:v>0.99492924217659073</c:v>
                </c:pt>
                <c:pt idx="184">
                  <c:v>0.99488536976067055</c:v>
                </c:pt>
                <c:pt idx="185">
                  <c:v>0.99496214736409361</c:v>
                </c:pt>
                <c:pt idx="186">
                  <c:v>0.99500602211491951</c:v>
                </c:pt>
                <c:pt idx="187">
                  <c:v>0.99496214736409361</c:v>
                </c:pt>
                <c:pt idx="188">
                  <c:v>0.99510474518309899</c:v>
                </c:pt>
                <c:pt idx="189">
                  <c:v>0.99473182681063199</c:v>
                </c:pt>
                <c:pt idx="190">
                  <c:v>0.99465506146314542</c:v>
                </c:pt>
                <c:pt idx="191">
                  <c:v>0.99468796039762042</c:v>
                </c:pt>
                <c:pt idx="192">
                  <c:v>0.99477569455748072</c:v>
                </c:pt>
                <c:pt idx="193">
                  <c:v>0.9948524663242535</c:v>
                </c:pt>
                <c:pt idx="194">
                  <c:v>0.99496214736409361</c:v>
                </c:pt>
                <c:pt idx="195">
                  <c:v>0.99496214736409361</c:v>
                </c:pt>
                <c:pt idx="196">
                  <c:v>0.99439189699179842</c:v>
                </c:pt>
                <c:pt idx="197">
                  <c:v>0.99477569455748072</c:v>
                </c:pt>
                <c:pt idx="198">
                  <c:v>0.994808596242995</c:v>
                </c:pt>
                <c:pt idx="199">
                  <c:v>0.99461119738415504</c:v>
                </c:pt>
                <c:pt idx="200">
                  <c:v>0.99473182681063199</c:v>
                </c:pt>
                <c:pt idx="201">
                  <c:v>0.99496214736409361</c:v>
                </c:pt>
                <c:pt idx="202">
                  <c:v>0.99473182681063199</c:v>
                </c:pt>
                <c:pt idx="203">
                  <c:v>0.99496214736409361</c:v>
                </c:pt>
                <c:pt idx="204">
                  <c:v>0.99510474518309899</c:v>
                </c:pt>
                <c:pt idx="205">
                  <c:v>0.99473182681063199</c:v>
                </c:pt>
                <c:pt idx="206">
                  <c:v>0.994567334638779</c:v>
                </c:pt>
                <c:pt idx="207">
                  <c:v>0.99473182681063199</c:v>
                </c:pt>
                <c:pt idx="208">
                  <c:v>0.99439189699179842</c:v>
                </c:pt>
                <c:pt idx="209">
                  <c:v>0.99473182681063199</c:v>
                </c:pt>
                <c:pt idx="210">
                  <c:v>0.99496214736409361</c:v>
                </c:pt>
                <c:pt idx="211">
                  <c:v>0.9948524663242535</c:v>
                </c:pt>
                <c:pt idx="212">
                  <c:v>0.99447961314854671</c:v>
                </c:pt>
                <c:pt idx="213">
                  <c:v>0.99477569455748072</c:v>
                </c:pt>
                <c:pt idx="214">
                  <c:v>0.99465506146314542</c:v>
                </c:pt>
                <c:pt idx="215">
                  <c:v>0.99503892905369851</c:v>
                </c:pt>
                <c:pt idx="216">
                  <c:v>0.9948524663242535</c:v>
                </c:pt>
                <c:pt idx="217">
                  <c:v>0.99489633773957442</c:v>
                </c:pt>
                <c:pt idx="218">
                  <c:v>0.99488536976067055</c:v>
                </c:pt>
                <c:pt idx="219">
                  <c:v>0.99496214736409361</c:v>
                </c:pt>
                <c:pt idx="220">
                  <c:v>0.99439189699179842</c:v>
                </c:pt>
                <c:pt idx="221">
                  <c:v>0.99468796039762042</c:v>
                </c:pt>
                <c:pt idx="222">
                  <c:v>0.99496214736409361</c:v>
                </c:pt>
                <c:pt idx="223">
                  <c:v>0.99514862427084205</c:v>
                </c:pt>
                <c:pt idx="224">
                  <c:v>0.99477569455748072</c:v>
                </c:pt>
                <c:pt idx="225">
                  <c:v>0.99496214736409361</c:v>
                </c:pt>
                <c:pt idx="226">
                  <c:v>0.9948524663242535</c:v>
                </c:pt>
                <c:pt idx="227">
                  <c:v>0.99492924217659073</c:v>
                </c:pt>
                <c:pt idx="228">
                  <c:v>0.99507183674308075</c:v>
                </c:pt>
                <c:pt idx="229">
                  <c:v>0.99492924217659073</c:v>
                </c:pt>
                <c:pt idx="230">
                  <c:v>0.99492924217659073</c:v>
                </c:pt>
                <c:pt idx="231">
                  <c:v>0.99507183674308075</c:v>
                </c:pt>
                <c:pt idx="232">
                  <c:v>0.99477569455748072</c:v>
                </c:pt>
                <c:pt idx="233">
                  <c:v>0.99510474518309899</c:v>
                </c:pt>
                <c:pt idx="234">
                  <c:v>0.99518153446248103</c:v>
                </c:pt>
                <c:pt idx="235">
                  <c:v>0.99452347322693557</c:v>
                </c:pt>
                <c:pt idx="236">
                  <c:v>0.99510474518309899</c:v>
                </c:pt>
                <c:pt idx="237">
                  <c:v>0.99473182681063199</c:v>
                </c:pt>
                <c:pt idx="238">
                  <c:v>0.99461119738415504</c:v>
                </c:pt>
                <c:pt idx="239">
                  <c:v>0.99492924217659073</c:v>
                </c:pt>
                <c:pt idx="240">
                  <c:v>0.99510474518309899</c:v>
                </c:pt>
                <c:pt idx="241">
                  <c:v>0.99503892905369851</c:v>
                </c:pt>
                <c:pt idx="242">
                  <c:v>0.99503892905369851</c:v>
                </c:pt>
                <c:pt idx="243">
                  <c:v>0.99488536976067055</c:v>
                </c:pt>
                <c:pt idx="244">
                  <c:v>0.99514862427084205</c:v>
                </c:pt>
                <c:pt idx="245">
                  <c:v>0.99492924217659073</c:v>
                </c:pt>
                <c:pt idx="246">
                  <c:v>0.99514862427084205</c:v>
                </c:pt>
                <c:pt idx="247">
                  <c:v>0.99465506146314542</c:v>
                </c:pt>
                <c:pt idx="248">
                  <c:v>0.994808596242995</c:v>
                </c:pt>
                <c:pt idx="249">
                  <c:v>0.99468796039762042</c:v>
                </c:pt>
                <c:pt idx="250">
                  <c:v>0.994808596242995</c:v>
                </c:pt>
                <c:pt idx="251">
                  <c:v>0.994567334638779</c:v>
                </c:pt>
                <c:pt idx="252">
                  <c:v>0.99488536976067055</c:v>
                </c:pt>
                <c:pt idx="253">
                  <c:v>0.99507183674308075</c:v>
                </c:pt>
                <c:pt idx="254">
                  <c:v>0.99518153446248103</c:v>
                </c:pt>
                <c:pt idx="255">
                  <c:v>0.99468796039762042</c:v>
                </c:pt>
                <c:pt idx="256">
                  <c:v>0.99503892905369851</c:v>
                </c:pt>
                <c:pt idx="257">
                  <c:v>0.9948524663242535</c:v>
                </c:pt>
                <c:pt idx="258">
                  <c:v>0.99468796039762042</c:v>
                </c:pt>
                <c:pt idx="259">
                  <c:v>0.99507183674308075</c:v>
                </c:pt>
                <c:pt idx="260">
                  <c:v>0.99500602211491951</c:v>
                </c:pt>
                <c:pt idx="261">
                  <c:v>0.99500602211491951</c:v>
                </c:pt>
                <c:pt idx="262">
                  <c:v>0.99488536976067055</c:v>
                </c:pt>
                <c:pt idx="263">
                  <c:v>0.994567334638779</c:v>
                </c:pt>
                <c:pt idx="264">
                  <c:v>0.99510474518309899</c:v>
                </c:pt>
                <c:pt idx="265">
                  <c:v>0.99500602211491951</c:v>
                </c:pt>
                <c:pt idx="266">
                  <c:v>0.99500602211491951</c:v>
                </c:pt>
                <c:pt idx="267">
                  <c:v>0.99500602211491951</c:v>
                </c:pt>
                <c:pt idx="268">
                  <c:v>0.99465506146314542</c:v>
                </c:pt>
                <c:pt idx="269">
                  <c:v>0.99473182681063199</c:v>
                </c:pt>
                <c:pt idx="270">
                  <c:v>0.99447961314854671</c:v>
                </c:pt>
                <c:pt idx="271">
                  <c:v>0.99492924217659073</c:v>
                </c:pt>
                <c:pt idx="272">
                  <c:v>0.99452347322693557</c:v>
                </c:pt>
                <c:pt idx="273">
                  <c:v>0.99488536976067055</c:v>
                </c:pt>
                <c:pt idx="274">
                  <c:v>0.99447961314854671</c:v>
                </c:pt>
                <c:pt idx="275">
                  <c:v>0.99489633773957442</c:v>
                </c:pt>
                <c:pt idx="276">
                  <c:v>0.99500602211491951</c:v>
                </c:pt>
                <c:pt idx="277">
                  <c:v>0.9948524663242535</c:v>
                </c:pt>
                <c:pt idx="278">
                  <c:v>0.99503892905369851</c:v>
                </c:pt>
                <c:pt idx="279">
                  <c:v>0.994808596242995</c:v>
                </c:pt>
                <c:pt idx="280">
                  <c:v>0.99488536976067055</c:v>
                </c:pt>
                <c:pt idx="281">
                  <c:v>0.99461119738415504</c:v>
                </c:pt>
                <c:pt idx="282">
                  <c:v>0.99477569455748072</c:v>
                </c:pt>
                <c:pt idx="283">
                  <c:v>0.99492924217659073</c:v>
                </c:pt>
                <c:pt idx="284">
                  <c:v>0.99503892905369851</c:v>
                </c:pt>
                <c:pt idx="285">
                  <c:v>0.99496214736409361</c:v>
                </c:pt>
                <c:pt idx="286">
                  <c:v>0.99500602211491951</c:v>
                </c:pt>
                <c:pt idx="287">
                  <c:v>0.99503892905369851</c:v>
                </c:pt>
                <c:pt idx="288">
                  <c:v>0.994808596242995</c:v>
                </c:pt>
                <c:pt idx="289">
                  <c:v>0.99500602211491951</c:v>
                </c:pt>
                <c:pt idx="290">
                  <c:v>0.99473182681063199</c:v>
                </c:pt>
                <c:pt idx="291">
                  <c:v>0.99510474518309899</c:v>
                </c:pt>
                <c:pt idx="292">
                  <c:v>0.99507183674308075</c:v>
                </c:pt>
                <c:pt idx="293">
                  <c:v>0.99439189699179842</c:v>
                </c:pt>
                <c:pt idx="294">
                  <c:v>0.99488536976067055</c:v>
                </c:pt>
                <c:pt idx="295">
                  <c:v>0.994808596242995</c:v>
                </c:pt>
                <c:pt idx="296">
                  <c:v>0.99492924217659073</c:v>
                </c:pt>
                <c:pt idx="297">
                  <c:v>0.99465506146314542</c:v>
                </c:pt>
                <c:pt idx="298">
                  <c:v>0.99473182681063199</c:v>
                </c:pt>
                <c:pt idx="299">
                  <c:v>0.99518153446248103</c:v>
                </c:pt>
                <c:pt idx="300">
                  <c:v>0.99488536976067055</c:v>
                </c:pt>
                <c:pt idx="301">
                  <c:v>0.99496214736409361</c:v>
                </c:pt>
                <c:pt idx="302">
                  <c:v>0.99507183674308075</c:v>
                </c:pt>
                <c:pt idx="303">
                  <c:v>0.99492924217659073</c:v>
                </c:pt>
                <c:pt idx="304">
                  <c:v>0.99510474518309899</c:v>
                </c:pt>
                <c:pt idx="305">
                  <c:v>0.99496214736409361</c:v>
                </c:pt>
                <c:pt idx="306">
                  <c:v>0.9948524663242535</c:v>
                </c:pt>
                <c:pt idx="307">
                  <c:v>0.99488536976067055</c:v>
                </c:pt>
                <c:pt idx="308">
                  <c:v>0.99496214736409361</c:v>
                </c:pt>
                <c:pt idx="309">
                  <c:v>0.99477569455748072</c:v>
                </c:pt>
                <c:pt idx="310">
                  <c:v>0.99510474518309899</c:v>
                </c:pt>
                <c:pt idx="311">
                  <c:v>0.99477569455748072</c:v>
                </c:pt>
                <c:pt idx="312">
                  <c:v>0.99510474518309899</c:v>
                </c:pt>
                <c:pt idx="313">
                  <c:v>0.99465506146314542</c:v>
                </c:pt>
                <c:pt idx="314">
                  <c:v>0.994808596242995</c:v>
                </c:pt>
                <c:pt idx="315">
                  <c:v>0.99503892905369851</c:v>
                </c:pt>
                <c:pt idx="316">
                  <c:v>0.99489633773957442</c:v>
                </c:pt>
                <c:pt idx="317">
                  <c:v>0.99507183674308075</c:v>
                </c:pt>
                <c:pt idx="318">
                  <c:v>0.99503892905369851</c:v>
                </c:pt>
                <c:pt idx="319">
                  <c:v>0.99488536976067055</c:v>
                </c:pt>
                <c:pt idx="320">
                  <c:v>0.99488536976067055</c:v>
                </c:pt>
                <c:pt idx="321">
                  <c:v>0.99500602211491951</c:v>
                </c:pt>
                <c:pt idx="322">
                  <c:v>0.994808596242995</c:v>
                </c:pt>
                <c:pt idx="323">
                  <c:v>0.99507183674308075</c:v>
                </c:pt>
                <c:pt idx="324">
                  <c:v>0.99492924217659073</c:v>
                </c:pt>
                <c:pt idx="325">
                  <c:v>0.99514862427084205</c:v>
                </c:pt>
                <c:pt idx="326">
                  <c:v>0.99488536976067055</c:v>
                </c:pt>
                <c:pt idx="327">
                  <c:v>0.9948524663242535</c:v>
                </c:pt>
                <c:pt idx="328">
                  <c:v>0.994808596242995</c:v>
                </c:pt>
                <c:pt idx="329">
                  <c:v>0.99507183674308075</c:v>
                </c:pt>
                <c:pt idx="330">
                  <c:v>0.99507183674308075</c:v>
                </c:pt>
                <c:pt idx="331">
                  <c:v>0.99488536976067055</c:v>
                </c:pt>
                <c:pt idx="332">
                  <c:v>0.99500602211491951</c:v>
                </c:pt>
                <c:pt idx="333">
                  <c:v>0.99473182681063199</c:v>
                </c:pt>
                <c:pt idx="334">
                  <c:v>0.99507183674308075</c:v>
                </c:pt>
                <c:pt idx="335">
                  <c:v>0.99503892905369851</c:v>
                </c:pt>
                <c:pt idx="336">
                  <c:v>0.99477569455748072</c:v>
                </c:pt>
                <c:pt idx="337">
                  <c:v>0.99510474518309899</c:v>
                </c:pt>
                <c:pt idx="338">
                  <c:v>0.99492924217659073</c:v>
                </c:pt>
                <c:pt idx="339">
                  <c:v>0.994808596242995</c:v>
                </c:pt>
                <c:pt idx="340">
                  <c:v>0.99424936961073396</c:v>
                </c:pt>
                <c:pt idx="341">
                  <c:v>0.99496214736409361</c:v>
                </c:pt>
                <c:pt idx="342">
                  <c:v>0.994567334638779</c:v>
                </c:pt>
                <c:pt idx="343">
                  <c:v>0.99500602211491951</c:v>
                </c:pt>
                <c:pt idx="344">
                  <c:v>0.99507183674308075</c:v>
                </c:pt>
                <c:pt idx="345">
                  <c:v>0.99500602211491951</c:v>
                </c:pt>
                <c:pt idx="346">
                  <c:v>0.99521444540487203</c:v>
                </c:pt>
                <c:pt idx="347">
                  <c:v>0.99507183674308075</c:v>
                </c:pt>
                <c:pt idx="348">
                  <c:v>0.99518153446248103</c:v>
                </c:pt>
                <c:pt idx="349">
                  <c:v>0.99507183674308075</c:v>
                </c:pt>
                <c:pt idx="350">
                  <c:v>0.99468796039762042</c:v>
                </c:pt>
                <c:pt idx="351">
                  <c:v>0.99514862427084205</c:v>
                </c:pt>
                <c:pt idx="352">
                  <c:v>0.99500602211491951</c:v>
                </c:pt>
                <c:pt idx="353">
                  <c:v>0.9948524663242535</c:v>
                </c:pt>
                <c:pt idx="354">
                  <c:v>0.994808596242995</c:v>
                </c:pt>
                <c:pt idx="355">
                  <c:v>0.99468796039762042</c:v>
                </c:pt>
                <c:pt idx="356">
                  <c:v>0.99510474518309899</c:v>
                </c:pt>
                <c:pt idx="357">
                  <c:v>0.99492924217659073</c:v>
                </c:pt>
                <c:pt idx="358">
                  <c:v>0.99500602211491951</c:v>
                </c:pt>
                <c:pt idx="359">
                  <c:v>0.9948524663242535</c:v>
                </c:pt>
                <c:pt idx="360">
                  <c:v>0.9948524663242535</c:v>
                </c:pt>
                <c:pt idx="361">
                  <c:v>0.994808596242995</c:v>
                </c:pt>
                <c:pt idx="362">
                  <c:v>0.99468796039762042</c:v>
                </c:pt>
                <c:pt idx="363">
                  <c:v>0.994567334638779</c:v>
                </c:pt>
                <c:pt idx="364">
                  <c:v>0.99496214736409361</c:v>
                </c:pt>
                <c:pt idx="365">
                  <c:v>0.99510474518309899</c:v>
                </c:pt>
                <c:pt idx="366">
                  <c:v>0.99496214736409361</c:v>
                </c:pt>
                <c:pt idx="367">
                  <c:v>0.99477569455748072</c:v>
                </c:pt>
                <c:pt idx="368">
                  <c:v>0.99500602211491951</c:v>
                </c:pt>
                <c:pt idx="369">
                  <c:v>0.99462216327887343</c:v>
                </c:pt>
                <c:pt idx="370">
                  <c:v>0.99514862427084205</c:v>
                </c:pt>
                <c:pt idx="371">
                  <c:v>0.994567334638779</c:v>
                </c:pt>
                <c:pt idx="372">
                  <c:v>0.99496214736409361</c:v>
                </c:pt>
                <c:pt idx="373">
                  <c:v>0.9948524663242535</c:v>
                </c:pt>
                <c:pt idx="374">
                  <c:v>0.99492924217659073</c:v>
                </c:pt>
                <c:pt idx="375">
                  <c:v>0.99496214736409361</c:v>
                </c:pt>
                <c:pt idx="376">
                  <c:v>0.99521444540487203</c:v>
                </c:pt>
                <c:pt idx="377">
                  <c:v>0.99524735709804801</c:v>
                </c:pt>
                <c:pt idx="378">
                  <c:v>0.99524735709804801</c:v>
                </c:pt>
                <c:pt idx="379">
                  <c:v>0.99521444540487203</c:v>
                </c:pt>
                <c:pt idx="380">
                  <c:v>0.99496214736409361</c:v>
                </c:pt>
                <c:pt idx="381">
                  <c:v>0.99496214736409361</c:v>
                </c:pt>
                <c:pt idx="382">
                  <c:v>0.99496214736409361</c:v>
                </c:pt>
                <c:pt idx="383">
                  <c:v>0.99500602211491951</c:v>
                </c:pt>
                <c:pt idx="384">
                  <c:v>0.994808596242995</c:v>
                </c:pt>
                <c:pt idx="385">
                  <c:v>0.99500602211491951</c:v>
                </c:pt>
                <c:pt idx="386">
                  <c:v>0.99500602211491951</c:v>
                </c:pt>
                <c:pt idx="387">
                  <c:v>0.9948524663242535</c:v>
                </c:pt>
                <c:pt idx="388">
                  <c:v>0.99415070505622727</c:v>
                </c:pt>
                <c:pt idx="389">
                  <c:v>0.99409589433031442</c:v>
                </c:pt>
                <c:pt idx="390">
                  <c:v>0.99500602211491951</c:v>
                </c:pt>
                <c:pt idx="391">
                  <c:v>0.99488536976067055</c:v>
                </c:pt>
                <c:pt idx="392">
                  <c:v>0.99465506146314542</c:v>
                </c:pt>
                <c:pt idx="393">
                  <c:v>0.99514862427084205</c:v>
                </c:pt>
                <c:pt idx="394">
                  <c:v>0.99488536976067055</c:v>
                </c:pt>
                <c:pt idx="395">
                  <c:v>0.99372323660817707</c:v>
                </c:pt>
                <c:pt idx="396">
                  <c:v>0.994808596242995</c:v>
                </c:pt>
                <c:pt idx="397">
                  <c:v>0.99496214736409361</c:v>
                </c:pt>
                <c:pt idx="398">
                  <c:v>0.99488536976067055</c:v>
                </c:pt>
                <c:pt idx="399">
                  <c:v>0.99477569455748072</c:v>
                </c:pt>
                <c:pt idx="400">
                  <c:v>0.99514862427084205</c:v>
                </c:pt>
                <c:pt idx="401">
                  <c:v>0.99507183674308075</c:v>
                </c:pt>
                <c:pt idx="402">
                  <c:v>0.99477569455748072</c:v>
                </c:pt>
                <c:pt idx="403">
                  <c:v>0.99488536976067055</c:v>
                </c:pt>
                <c:pt idx="404">
                  <c:v>0.99473182681063199</c:v>
                </c:pt>
                <c:pt idx="405">
                  <c:v>0.99496214736409361</c:v>
                </c:pt>
                <c:pt idx="406">
                  <c:v>0.99477569455748072</c:v>
                </c:pt>
                <c:pt idx="407">
                  <c:v>0.99443575440352705</c:v>
                </c:pt>
                <c:pt idx="408">
                  <c:v>0.99473182681063199</c:v>
                </c:pt>
                <c:pt idx="409">
                  <c:v>0.99503892905369851</c:v>
                </c:pt>
                <c:pt idx="410">
                  <c:v>0.99496214736409361</c:v>
                </c:pt>
                <c:pt idx="411">
                  <c:v>0.99492924217659073</c:v>
                </c:pt>
                <c:pt idx="412">
                  <c:v>0.99488536976067055</c:v>
                </c:pt>
                <c:pt idx="413">
                  <c:v>0.99500602211491951</c:v>
                </c:pt>
                <c:pt idx="414">
                  <c:v>0.994808596242995</c:v>
                </c:pt>
                <c:pt idx="415">
                  <c:v>0.99514862427084205</c:v>
                </c:pt>
                <c:pt idx="416">
                  <c:v>0.99500602211491951</c:v>
                </c:pt>
                <c:pt idx="417">
                  <c:v>0.99496214736409361</c:v>
                </c:pt>
                <c:pt idx="418">
                  <c:v>0.99468796039762042</c:v>
                </c:pt>
                <c:pt idx="419">
                  <c:v>0.99500602211491951</c:v>
                </c:pt>
                <c:pt idx="420">
                  <c:v>0.9948524663242535</c:v>
                </c:pt>
                <c:pt idx="421">
                  <c:v>0.99488536976067055</c:v>
                </c:pt>
                <c:pt idx="422">
                  <c:v>0.994808596242995</c:v>
                </c:pt>
                <c:pt idx="423">
                  <c:v>0.99473182681063199</c:v>
                </c:pt>
                <c:pt idx="424">
                  <c:v>0.9948524663242535</c:v>
                </c:pt>
                <c:pt idx="425">
                  <c:v>0.9948524663242535</c:v>
                </c:pt>
                <c:pt idx="426">
                  <c:v>0.99503892905369851</c:v>
                </c:pt>
                <c:pt idx="427">
                  <c:v>0.99503892905369851</c:v>
                </c:pt>
                <c:pt idx="428">
                  <c:v>0.99507183674308075</c:v>
                </c:pt>
                <c:pt idx="429">
                  <c:v>0.99447961314854671</c:v>
                </c:pt>
                <c:pt idx="430">
                  <c:v>0.99496214736409361</c:v>
                </c:pt>
                <c:pt idx="431">
                  <c:v>0.99468796039762042</c:v>
                </c:pt>
                <c:pt idx="432">
                  <c:v>0.99488536976067055</c:v>
                </c:pt>
                <c:pt idx="433">
                  <c:v>0.99514862427084205</c:v>
                </c:pt>
                <c:pt idx="434">
                  <c:v>0.99500602211491951</c:v>
                </c:pt>
                <c:pt idx="435">
                  <c:v>0.9948524663242535</c:v>
                </c:pt>
                <c:pt idx="436">
                  <c:v>0.99507183674308075</c:v>
                </c:pt>
                <c:pt idx="437">
                  <c:v>0.99510474518309899</c:v>
                </c:pt>
                <c:pt idx="438">
                  <c:v>0.99488536976067055</c:v>
                </c:pt>
                <c:pt idx="439">
                  <c:v>0.99514862427084205</c:v>
                </c:pt>
                <c:pt idx="440">
                  <c:v>0.99473182681063199</c:v>
                </c:pt>
                <c:pt idx="441">
                  <c:v>0.99503892905369851</c:v>
                </c:pt>
                <c:pt idx="442">
                  <c:v>0.99507183674308075</c:v>
                </c:pt>
                <c:pt idx="443">
                  <c:v>0.99496214736409361</c:v>
                </c:pt>
                <c:pt idx="444">
                  <c:v>0.99496214736409361</c:v>
                </c:pt>
                <c:pt idx="445">
                  <c:v>0.99492924217659073</c:v>
                </c:pt>
                <c:pt idx="446">
                  <c:v>0.99488536976067055</c:v>
                </c:pt>
                <c:pt idx="447">
                  <c:v>0.99468796039762042</c:v>
                </c:pt>
                <c:pt idx="448">
                  <c:v>0.99477569455748072</c:v>
                </c:pt>
                <c:pt idx="449">
                  <c:v>0.99496214736409361</c:v>
                </c:pt>
                <c:pt idx="450">
                  <c:v>0.99500602211491951</c:v>
                </c:pt>
                <c:pt idx="451">
                  <c:v>0.99461119738415504</c:v>
                </c:pt>
                <c:pt idx="452">
                  <c:v>0.99514862427084205</c:v>
                </c:pt>
                <c:pt idx="453">
                  <c:v>0.99468796039762042</c:v>
                </c:pt>
                <c:pt idx="454">
                  <c:v>0.99488536976067055</c:v>
                </c:pt>
                <c:pt idx="455">
                  <c:v>0.99507183674308075</c:v>
                </c:pt>
                <c:pt idx="456">
                  <c:v>0.99503892905369851</c:v>
                </c:pt>
                <c:pt idx="457">
                  <c:v>0.99496214736409361</c:v>
                </c:pt>
                <c:pt idx="458">
                  <c:v>0.99488536976067055</c:v>
                </c:pt>
                <c:pt idx="459">
                  <c:v>0.99488536976067055</c:v>
                </c:pt>
                <c:pt idx="460">
                  <c:v>0.99510474518309899</c:v>
                </c:pt>
                <c:pt idx="461">
                  <c:v>0.99507183674308075</c:v>
                </c:pt>
                <c:pt idx="462">
                  <c:v>0.99518153446248103</c:v>
                </c:pt>
                <c:pt idx="463">
                  <c:v>0.99507183674308075</c:v>
                </c:pt>
                <c:pt idx="464">
                  <c:v>0.994808596242995</c:v>
                </c:pt>
                <c:pt idx="465">
                  <c:v>0.99500602211491951</c:v>
                </c:pt>
                <c:pt idx="466">
                  <c:v>0.99514862427084205</c:v>
                </c:pt>
                <c:pt idx="467">
                  <c:v>0.99510474518309899</c:v>
                </c:pt>
                <c:pt idx="468">
                  <c:v>0.99452347322693557</c:v>
                </c:pt>
                <c:pt idx="469">
                  <c:v>0.99510474518309899</c:v>
                </c:pt>
                <c:pt idx="470">
                  <c:v>0.99496214736409361</c:v>
                </c:pt>
                <c:pt idx="471">
                  <c:v>0.99503892905369851</c:v>
                </c:pt>
                <c:pt idx="472">
                  <c:v>0.99492924217659073</c:v>
                </c:pt>
                <c:pt idx="473">
                  <c:v>0.99473182681063199</c:v>
                </c:pt>
                <c:pt idx="474">
                  <c:v>0.9948524663242535</c:v>
                </c:pt>
                <c:pt idx="475">
                  <c:v>0.99488536976067055</c:v>
                </c:pt>
                <c:pt idx="476">
                  <c:v>0.99477569455748072</c:v>
                </c:pt>
                <c:pt idx="477">
                  <c:v>0.99524735709804801</c:v>
                </c:pt>
                <c:pt idx="478">
                  <c:v>0.99521444540487203</c:v>
                </c:pt>
                <c:pt idx="479">
                  <c:v>0.99500602211491951</c:v>
                </c:pt>
                <c:pt idx="480">
                  <c:v>0.99496214736409361</c:v>
                </c:pt>
                <c:pt idx="481">
                  <c:v>0.99507183674308075</c:v>
                </c:pt>
                <c:pt idx="482">
                  <c:v>0.99439189699179842</c:v>
                </c:pt>
                <c:pt idx="483">
                  <c:v>0.994808596242995</c:v>
                </c:pt>
                <c:pt idx="484">
                  <c:v>0.99500602211491951</c:v>
                </c:pt>
                <c:pt idx="485">
                  <c:v>0.99514862427084205</c:v>
                </c:pt>
                <c:pt idx="486">
                  <c:v>0.99473182681063199</c:v>
                </c:pt>
                <c:pt idx="487">
                  <c:v>0.994808596242995</c:v>
                </c:pt>
                <c:pt idx="488">
                  <c:v>0.99492924217659073</c:v>
                </c:pt>
                <c:pt idx="489">
                  <c:v>0.99488536976067055</c:v>
                </c:pt>
                <c:pt idx="490">
                  <c:v>0.99503892905369851</c:v>
                </c:pt>
                <c:pt idx="491">
                  <c:v>0.99507183674308075</c:v>
                </c:pt>
                <c:pt idx="492">
                  <c:v>0.99496214736409361</c:v>
                </c:pt>
                <c:pt idx="493">
                  <c:v>0.99492924217659073</c:v>
                </c:pt>
                <c:pt idx="494">
                  <c:v>0.99473182681063199</c:v>
                </c:pt>
                <c:pt idx="495">
                  <c:v>0.99496214736409361</c:v>
                </c:pt>
                <c:pt idx="496">
                  <c:v>0.99496214736409361</c:v>
                </c:pt>
                <c:pt idx="497">
                  <c:v>0.99465506146314542</c:v>
                </c:pt>
                <c:pt idx="498">
                  <c:v>0.99496214736409361</c:v>
                </c:pt>
                <c:pt idx="499">
                  <c:v>0.99465506146314542</c:v>
                </c:pt>
                <c:pt idx="500">
                  <c:v>0.99500602211491951</c:v>
                </c:pt>
                <c:pt idx="501">
                  <c:v>0.99488536976067055</c:v>
                </c:pt>
                <c:pt idx="502">
                  <c:v>0.99503892905369851</c:v>
                </c:pt>
                <c:pt idx="503">
                  <c:v>0.99473182681063199</c:v>
                </c:pt>
                <c:pt idx="504">
                  <c:v>0.99496214736409361</c:v>
                </c:pt>
                <c:pt idx="505">
                  <c:v>0.99452347322693557</c:v>
                </c:pt>
                <c:pt idx="506">
                  <c:v>0.99500602211491951</c:v>
                </c:pt>
                <c:pt idx="507">
                  <c:v>0.99510474518309899</c:v>
                </c:pt>
                <c:pt idx="508">
                  <c:v>0.99500602211491951</c:v>
                </c:pt>
                <c:pt idx="509">
                  <c:v>0.99524735709804801</c:v>
                </c:pt>
                <c:pt idx="510">
                  <c:v>0.9948524663242535</c:v>
                </c:pt>
                <c:pt idx="511">
                  <c:v>0.99500602211491951</c:v>
                </c:pt>
                <c:pt idx="512">
                  <c:v>0.99543387087587598</c:v>
                </c:pt>
                <c:pt idx="513">
                  <c:v>0.99514862427084205</c:v>
                </c:pt>
                <c:pt idx="514">
                  <c:v>0.99503892905369851</c:v>
                </c:pt>
                <c:pt idx="515">
                  <c:v>0.99496214736409361</c:v>
                </c:pt>
                <c:pt idx="516">
                  <c:v>0.99473182681063199</c:v>
                </c:pt>
                <c:pt idx="517">
                  <c:v>0.99521444540487203</c:v>
                </c:pt>
                <c:pt idx="518">
                  <c:v>0.99518153446248103</c:v>
                </c:pt>
                <c:pt idx="519">
                  <c:v>0.99461119738415504</c:v>
                </c:pt>
                <c:pt idx="520">
                  <c:v>0.99507183674308075</c:v>
                </c:pt>
                <c:pt idx="521">
                  <c:v>0.99503892905369851</c:v>
                </c:pt>
                <c:pt idx="522">
                  <c:v>0.99461119738415504</c:v>
                </c:pt>
                <c:pt idx="523">
                  <c:v>0.9948524663242535</c:v>
                </c:pt>
                <c:pt idx="524">
                  <c:v>0.99461119738415504</c:v>
                </c:pt>
                <c:pt idx="525">
                  <c:v>0.99465506146314542</c:v>
                </c:pt>
                <c:pt idx="526">
                  <c:v>0.99503892905369851</c:v>
                </c:pt>
                <c:pt idx="527">
                  <c:v>0.9948524663242535</c:v>
                </c:pt>
                <c:pt idx="528">
                  <c:v>0.99510474518309899</c:v>
                </c:pt>
                <c:pt idx="529">
                  <c:v>0.99496214736409361</c:v>
                </c:pt>
                <c:pt idx="530">
                  <c:v>0.99507183674308075</c:v>
                </c:pt>
                <c:pt idx="531">
                  <c:v>0.9948524663242535</c:v>
                </c:pt>
                <c:pt idx="532">
                  <c:v>0.99503892905369851</c:v>
                </c:pt>
                <c:pt idx="533">
                  <c:v>0.99503892905369851</c:v>
                </c:pt>
                <c:pt idx="534">
                  <c:v>0.99507183674308075</c:v>
                </c:pt>
                <c:pt idx="535">
                  <c:v>0.99473182681063199</c:v>
                </c:pt>
                <c:pt idx="536">
                  <c:v>0.99510474518309899</c:v>
                </c:pt>
                <c:pt idx="537">
                  <c:v>0.99492924217659073</c:v>
                </c:pt>
                <c:pt idx="538">
                  <c:v>0.99492924217659073</c:v>
                </c:pt>
                <c:pt idx="539">
                  <c:v>0.99514862427084205</c:v>
                </c:pt>
                <c:pt idx="540">
                  <c:v>0.99496214736409361</c:v>
                </c:pt>
                <c:pt idx="541">
                  <c:v>0.99500602211491951</c:v>
                </c:pt>
                <c:pt idx="542">
                  <c:v>0.99510474518309899</c:v>
                </c:pt>
                <c:pt idx="543">
                  <c:v>0.99518153446248103</c:v>
                </c:pt>
                <c:pt idx="544">
                  <c:v>0.99465506146314542</c:v>
                </c:pt>
                <c:pt idx="545">
                  <c:v>0.99473182681063199</c:v>
                </c:pt>
                <c:pt idx="546">
                  <c:v>0.99510474518309899</c:v>
                </c:pt>
                <c:pt idx="547">
                  <c:v>0.99473182681063199</c:v>
                </c:pt>
                <c:pt idx="548">
                  <c:v>0.99510474518309899</c:v>
                </c:pt>
                <c:pt idx="549">
                  <c:v>0.99503892905369851</c:v>
                </c:pt>
                <c:pt idx="550">
                  <c:v>0.99500602211491951</c:v>
                </c:pt>
                <c:pt idx="551">
                  <c:v>0.99507183674308075</c:v>
                </c:pt>
                <c:pt idx="552">
                  <c:v>0.99468796039762042</c:v>
                </c:pt>
                <c:pt idx="553">
                  <c:v>0.99510474518309899</c:v>
                </c:pt>
                <c:pt idx="554">
                  <c:v>0.99488536976067055</c:v>
                </c:pt>
                <c:pt idx="555">
                  <c:v>0.99477569455748072</c:v>
                </c:pt>
                <c:pt idx="556">
                  <c:v>0.99514862427084205</c:v>
                </c:pt>
                <c:pt idx="557">
                  <c:v>0.99492924217659073</c:v>
                </c:pt>
                <c:pt idx="558">
                  <c:v>0.99492924217659073</c:v>
                </c:pt>
                <c:pt idx="559">
                  <c:v>0.99447961314854671</c:v>
                </c:pt>
                <c:pt idx="560">
                  <c:v>0.99518153446248103</c:v>
                </c:pt>
                <c:pt idx="561">
                  <c:v>0.99465506146314542</c:v>
                </c:pt>
                <c:pt idx="562">
                  <c:v>0.99461119738415504</c:v>
                </c:pt>
                <c:pt idx="563">
                  <c:v>0.99496214736409361</c:v>
                </c:pt>
                <c:pt idx="564">
                  <c:v>0.99496214736409361</c:v>
                </c:pt>
                <c:pt idx="565">
                  <c:v>0.99507183674308075</c:v>
                </c:pt>
                <c:pt idx="566">
                  <c:v>0.99473182681063199</c:v>
                </c:pt>
                <c:pt idx="567">
                  <c:v>0.99500602211491951</c:v>
                </c:pt>
                <c:pt idx="568">
                  <c:v>0.99473182681063199</c:v>
                </c:pt>
                <c:pt idx="569">
                  <c:v>0.99488536976067055</c:v>
                </c:pt>
                <c:pt idx="570">
                  <c:v>0.99473182681063199</c:v>
                </c:pt>
                <c:pt idx="571">
                  <c:v>0.99500602211491951</c:v>
                </c:pt>
                <c:pt idx="572">
                  <c:v>0.99514862427084205</c:v>
                </c:pt>
                <c:pt idx="573">
                  <c:v>0.994567334638779</c:v>
                </c:pt>
                <c:pt idx="574">
                  <c:v>0.99518153446248103</c:v>
                </c:pt>
                <c:pt idx="575">
                  <c:v>0.994567334638779</c:v>
                </c:pt>
                <c:pt idx="576">
                  <c:v>0.99496214736409361</c:v>
                </c:pt>
                <c:pt idx="577">
                  <c:v>0.99452347322693557</c:v>
                </c:pt>
                <c:pt idx="578">
                  <c:v>0.99492924217659073</c:v>
                </c:pt>
                <c:pt idx="579">
                  <c:v>0.99503892905369851</c:v>
                </c:pt>
                <c:pt idx="580">
                  <c:v>0.99503892905369851</c:v>
                </c:pt>
                <c:pt idx="581">
                  <c:v>0.99477569455748072</c:v>
                </c:pt>
                <c:pt idx="582">
                  <c:v>0.99507183674308075</c:v>
                </c:pt>
                <c:pt idx="583">
                  <c:v>0.99496214736409361</c:v>
                </c:pt>
                <c:pt idx="584">
                  <c:v>0.99492924217659073</c:v>
                </c:pt>
                <c:pt idx="585">
                  <c:v>0.99507183674308075</c:v>
                </c:pt>
                <c:pt idx="586">
                  <c:v>0.99477569455748072</c:v>
                </c:pt>
                <c:pt idx="587">
                  <c:v>0.99477569455748072</c:v>
                </c:pt>
                <c:pt idx="588">
                  <c:v>0.99507183674308075</c:v>
                </c:pt>
                <c:pt idx="589">
                  <c:v>0.99500602211491951</c:v>
                </c:pt>
                <c:pt idx="590">
                  <c:v>0.99468796039762042</c:v>
                </c:pt>
                <c:pt idx="591">
                  <c:v>0.99492924217659073</c:v>
                </c:pt>
                <c:pt idx="592">
                  <c:v>0.99488536976067055</c:v>
                </c:pt>
                <c:pt idx="593">
                  <c:v>0.99510474518309899</c:v>
                </c:pt>
                <c:pt idx="594">
                  <c:v>0.99492924217659073</c:v>
                </c:pt>
                <c:pt idx="595">
                  <c:v>0.99492924217659073</c:v>
                </c:pt>
                <c:pt idx="596">
                  <c:v>0.99473182681063199</c:v>
                </c:pt>
                <c:pt idx="597">
                  <c:v>0.99468796039762042</c:v>
                </c:pt>
                <c:pt idx="598">
                  <c:v>0.99465506146314542</c:v>
                </c:pt>
                <c:pt idx="599">
                  <c:v>0.99465506146314542</c:v>
                </c:pt>
                <c:pt idx="600">
                  <c:v>0.99492924217659073</c:v>
                </c:pt>
                <c:pt idx="601">
                  <c:v>0.994808596242995</c:v>
                </c:pt>
                <c:pt idx="602">
                  <c:v>0.99496214736409361</c:v>
                </c:pt>
                <c:pt idx="603">
                  <c:v>0.9948524663242535</c:v>
                </c:pt>
                <c:pt idx="604">
                  <c:v>0.99468796039762042</c:v>
                </c:pt>
                <c:pt idx="605">
                  <c:v>0.9948524663242535</c:v>
                </c:pt>
                <c:pt idx="606">
                  <c:v>0.99507183674308075</c:v>
                </c:pt>
                <c:pt idx="607">
                  <c:v>0.99492924217659073</c:v>
                </c:pt>
                <c:pt idx="608">
                  <c:v>0.99468796039762042</c:v>
                </c:pt>
                <c:pt idx="609">
                  <c:v>0.99488536976067055</c:v>
                </c:pt>
                <c:pt idx="610">
                  <c:v>0.99429322268983045</c:v>
                </c:pt>
                <c:pt idx="611">
                  <c:v>0.99452347322693557</c:v>
                </c:pt>
                <c:pt idx="612">
                  <c:v>0.99473182681063199</c:v>
                </c:pt>
                <c:pt idx="613">
                  <c:v>0.99496214736409361</c:v>
                </c:pt>
                <c:pt idx="614">
                  <c:v>0.994808596242995</c:v>
                </c:pt>
                <c:pt idx="615">
                  <c:v>0.99510474518309899</c:v>
                </c:pt>
                <c:pt idx="616">
                  <c:v>0.99492924217659073</c:v>
                </c:pt>
                <c:pt idx="617">
                  <c:v>0.99488536976067055</c:v>
                </c:pt>
                <c:pt idx="618">
                  <c:v>0.99503892905369851</c:v>
                </c:pt>
                <c:pt idx="619">
                  <c:v>0.99524735709804801</c:v>
                </c:pt>
                <c:pt idx="620">
                  <c:v>0.99503892905369851</c:v>
                </c:pt>
                <c:pt idx="621">
                  <c:v>0.99492924217659073</c:v>
                </c:pt>
                <c:pt idx="622">
                  <c:v>0.99510474518309899</c:v>
                </c:pt>
                <c:pt idx="623">
                  <c:v>0.99507183674308075</c:v>
                </c:pt>
                <c:pt idx="624">
                  <c:v>0.99492924217659073</c:v>
                </c:pt>
                <c:pt idx="625">
                  <c:v>0.99518153446248103</c:v>
                </c:pt>
                <c:pt idx="626">
                  <c:v>0.994567334638779</c:v>
                </c:pt>
                <c:pt idx="627">
                  <c:v>0.99477569455748072</c:v>
                </c:pt>
                <c:pt idx="628">
                  <c:v>0.99492924217659073</c:v>
                </c:pt>
                <c:pt idx="629">
                  <c:v>0.99496214736409361</c:v>
                </c:pt>
                <c:pt idx="630">
                  <c:v>0.99503892905369851</c:v>
                </c:pt>
                <c:pt idx="631">
                  <c:v>0.9948524663242535</c:v>
                </c:pt>
                <c:pt idx="632">
                  <c:v>0.99492924217659073</c:v>
                </c:pt>
                <c:pt idx="633">
                  <c:v>0.99492924217659073</c:v>
                </c:pt>
                <c:pt idx="634">
                  <c:v>0.99488536976067055</c:v>
                </c:pt>
                <c:pt idx="635">
                  <c:v>0.99507183674308075</c:v>
                </c:pt>
                <c:pt idx="636">
                  <c:v>0.9948524663242535</c:v>
                </c:pt>
                <c:pt idx="637">
                  <c:v>0.9948524663242535</c:v>
                </c:pt>
                <c:pt idx="638">
                  <c:v>0.99439189699179842</c:v>
                </c:pt>
                <c:pt idx="639">
                  <c:v>0.99465506146314542</c:v>
                </c:pt>
                <c:pt idx="640">
                  <c:v>0.99465506146314542</c:v>
                </c:pt>
                <c:pt idx="641">
                  <c:v>0.99496214736409361</c:v>
                </c:pt>
                <c:pt idx="642">
                  <c:v>0.994567334638779</c:v>
                </c:pt>
                <c:pt idx="643">
                  <c:v>0.99507183674308075</c:v>
                </c:pt>
                <c:pt idx="644">
                  <c:v>0.99433707710195129</c:v>
                </c:pt>
                <c:pt idx="645">
                  <c:v>0.99461119738415504</c:v>
                </c:pt>
                <c:pt idx="646">
                  <c:v>0.99477569455748072</c:v>
                </c:pt>
                <c:pt idx="647">
                  <c:v>0.99433707710195129</c:v>
                </c:pt>
                <c:pt idx="648">
                  <c:v>0.99473182681063199</c:v>
                </c:pt>
                <c:pt idx="649">
                  <c:v>0.99465506146314542</c:v>
                </c:pt>
                <c:pt idx="650">
                  <c:v>0.99500602211491951</c:v>
                </c:pt>
                <c:pt idx="651">
                  <c:v>0.99503892905369851</c:v>
                </c:pt>
                <c:pt idx="652">
                  <c:v>0.99496214736409361</c:v>
                </c:pt>
                <c:pt idx="653">
                  <c:v>0.99496214736409361</c:v>
                </c:pt>
                <c:pt idx="654">
                  <c:v>0.99496214736409361</c:v>
                </c:pt>
                <c:pt idx="655">
                  <c:v>0.99518153446248103</c:v>
                </c:pt>
                <c:pt idx="656">
                  <c:v>0.99488536976067055</c:v>
                </c:pt>
                <c:pt idx="657">
                  <c:v>0.99473182681063199</c:v>
                </c:pt>
                <c:pt idx="658">
                  <c:v>0.99500602211491951</c:v>
                </c:pt>
                <c:pt idx="659">
                  <c:v>0.99503892905369851</c:v>
                </c:pt>
                <c:pt idx="660">
                  <c:v>0.99496214736409361</c:v>
                </c:pt>
                <c:pt idx="661">
                  <c:v>0.99496214736409361</c:v>
                </c:pt>
                <c:pt idx="662">
                  <c:v>0.99477569455748072</c:v>
                </c:pt>
                <c:pt idx="663">
                  <c:v>0.99514862427084205</c:v>
                </c:pt>
                <c:pt idx="664">
                  <c:v>0.99510474518309899</c:v>
                </c:pt>
                <c:pt idx="665">
                  <c:v>0.99507183674308075</c:v>
                </c:pt>
                <c:pt idx="666">
                  <c:v>0.99500602211491951</c:v>
                </c:pt>
                <c:pt idx="667">
                  <c:v>0.99461119738415504</c:v>
                </c:pt>
                <c:pt idx="668">
                  <c:v>0.99468796039762042</c:v>
                </c:pt>
                <c:pt idx="669">
                  <c:v>0.99500602211491951</c:v>
                </c:pt>
                <c:pt idx="670">
                  <c:v>0.994808596242995</c:v>
                </c:pt>
                <c:pt idx="671">
                  <c:v>0.99461119738415504</c:v>
                </c:pt>
                <c:pt idx="672">
                  <c:v>0.99488536976067055</c:v>
                </c:pt>
                <c:pt idx="673">
                  <c:v>0.99507183674308075</c:v>
                </c:pt>
                <c:pt idx="674">
                  <c:v>0.99447961314854671</c:v>
                </c:pt>
                <c:pt idx="675">
                  <c:v>0.99439189699179842</c:v>
                </c:pt>
                <c:pt idx="676">
                  <c:v>0.99452347322693557</c:v>
                </c:pt>
                <c:pt idx="677">
                  <c:v>0.99473182681063199</c:v>
                </c:pt>
                <c:pt idx="678">
                  <c:v>0.99507183674308075</c:v>
                </c:pt>
                <c:pt idx="679">
                  <c:v>0.9948524663242535</c:v>
                </c:pt>
                <c:pt idx="680">
                  <c:v>0.99488536976067055</c:v>
                </c:pt>
                <c:pt idx="681">
                  <c:v>0.99477569455748072</c:v>
                </c:pt>
                <c:pt idx="682">
                  <c:v>0.99521444540487203</c:v>
                </c:pt>
                <c:pt idx="683">
                  <c:v>0.99447961314854671</c:v>
                </c:pt>
                <c:pt idx="684">
                  <c:v>0.99465506146314542</c:v>
                </c:pt>
                <c:pt idx="685">
                  <c:v>0.99500602211491951</c:v>
                </c:pt>
                <c:pt idx="686">
                  <c:v>0.99518153446248103</c:v>
                </c:pt>
                <c:pt idx="687">
                  <c:v>0.9948524663242535</c:v>
                </c:pt>
                <c:pt idx="688">
                  <c:v>0.994808596242995</c:v>
                </c:pt>
                <c:pt idx="689">
                  <c:v>0.99510474518309899</c:v>
                </c:pt>
                <c:pt idx="690">
                  <c:v>0.99473182681063199</c:v>
                </c:pt>
                <c:pt idx="691">
                  <c:v>0.99468796039762042</c:v>
                </c:pt>
                <c:pt idx="692">
                  <c:v>0.99473182681063199</c:v>
                </c:pt>
                <c:pt idx="693">
                  <c:v>0.99507183674308075</c:v>
                </c:pt>
                <c:pt idx="694">
                  <c:v>0.99507183674308075</c:v>
                </c:pt>
                <c:pt idx="695">
                  <c:v>0.99424936961073396</c:v>
                </c:pt>
                <c:pt idx="696">
                  <c:v>0.99510474518309899</c:v>
                </c:pt>
                <c:pt idx="697">
                  <c:v>0.99424936961073396</c:v>
                </c:pt>
                <c:pt idx="698">
                  <c:v>0.99503892905369851</c:v>
                </c:pt>
                <c:pt idx="699">
                  <c:v>0.99488536976067055</c:v>
                </c:pt>
                <c:pt idx="700">
                  <c:v>0.99468796039762042</c:v>
                </c:pt>
                <c:pt idx="701">
                  <c:v>0.99492924217659073</c:v>
                </c:pt>
                <c:pt idx="702">
                  <c:v>0.99507183674308075</c:v>
                </c:pt>
                <c:pt idx="703">
                  <c:v>0.99510474518309899</c:v>
                </c:pt>
                <c:pt idx="704">
                  <c:v>0.99496214736409361</c:v>
                </c:pt>
                <c:pt idx="705">
                  <c:v>0.99492924217659073</c:v>
                </c:pt>
                <c:pt idx="706">
                  <c:v>0.99503892905369851</c:v>
                </c:pt>
                <c:pt idx="707">
                  <c:v>0.994808596242995</c:v>
                </c:pt>
                <c:pt idx="708">
                  <c:v>0.99510474518309899</c:v>
                </c:pt>
                <c:pt idx="709">
                  <c:v>0.99500602211491951</c:v>
                </c:pt>
                <c:pt idx="710">
                  <c:v>0.99473182681063199</c:v>
                </c:pt>
                <c:pt idx="711">
                  <c:v>0.9948524663242535</c:v>
                </c:pt>
                <c:pt idx="712">
                  <c:v>0.9948524663242535</c:v>
                </c:pt>
                <c:pt idx="713">
                  <c:v>0.99496214736409361</c:v>
                </c:pt>
                <c:pt idx="714">
                  <c:v>0.99477569455748072</c:v>
                </c:pt>
                <c:pt idx="715">
                  <c:v>0.99477569455748072</c:v>
                </c:pt>
                <c:pt idx="716">
                  <c:v>0.994808596242995</c:v>
                </c:pt>
                <c:pt idx="717">
                  <c:v>0.99514862427084205</c:v>
                </c:pt>
                <c:pt idx="718">
                  <c:v>0.9948524663242535</c:v>
                </c:pt>
                <c:pt idx="719">
                  <c:v>0.99507183674308075</c:v>
                </c:pt>
                <c:pt idx="720">
                  <c:v>0.99492924217659073</c:v>
                </c:pt>
                <c:pt idx="721">
                  <c:v>0.994567334638779</c:v>
                </c:pt>
                <c:pt idx="722">
                  <c:v>0.99492924217659073</c:v>
                </c:pt>
                <c:pt idx="723">
                  <c:v>0.99503892905369851</c:v>
                </c:pt>
                <c:pt idx="724">
                  <c:v>0.99468796039762042</c:v>
                </c:pt>
                <c:pt idx="725">
                  <c:v>0.99488536976067055</c:v>
                </c:pt>
                <c:pt idx="726">
                  <c:v>0.99496214736409361</c:v>
                </c:pt>
                <c:pt idx="727">
                  <c:v>0.99510474518309899</c:v>
                </c:pt>
                <c:pt idx="728">
                  <c:v>0.99492924217659073</c:v>
                </c:pt>
                <c:pt idx="729">
                  <c:v>0.99507183674308075</c:v>
                </c:pt>
                <c:pt idx="730">
                  <c:v>0.99492924217659073</c:v>
                </c:pt>
                <c:pt idx="731">
                  <c:v>0.994567334638779</c:v>
                </c:pt>
                <c:pt idx="732">
                  <c:v>0.99507183674308075</c:v>
                </c:pt>
                <c:pt idx="733">
                  <c:v>0.99477569455748072</c:v>
                </c:pt>
                <c:pt idx="734">
                  <c:v>0.99488536976067055</c:v>
                </c:pt>
                <c:pt idx="735">
                  <c:v>0.9948524663242535</c:v>
                </c:pt>
                <c:pt idx="736">
                  <c:v>0.99452347322693557</c:v>
                </c:pt>
                <c:pt idx="737">
                  <c:v>0.99492924217659073</c:v>
                </c:pt>
                <c:pt idx="738">
                  <c:v>0.99477569455748072</c:v>
                </c:pt>
                <c:pt idx="739">
                  <c:v>0.99503892905369851</c:v>
                </c:pt>
                <c:pt idx="740">
                  <c:v>0.99503892905369851</c:v>
                </c:pt>
                <c:pt idx="741">
                  <c:v>0.99503892905369851</c:v>
                </c:pt>
                <c:pt idx="742">
                  <c:v>0.9948524663242535</c:v>
                </c:pt>
                <c:pt idx="743">
                  <c:v>0.9948524663242535</c:v>
                </c:pt>
                <c:pt idx="744">
                  <c:v>0.99500602211491951</c:v>
                </c:pt>
                <c:pt idx="745">
                  <c:v>0.99514862427084205</c:v>
                </c:pt>
                <c:pt idx="746">
                  <c:v>0.99465506146314542</c:v>
                </c:pt>
                <c:pt idx="747">
                  <c:v>0.99468796039762042</c:v>
                </c:pt>
                <c:pt idx="748">
                  <c:v>0.99465506146314542</c:v>
                </c:pt>
                <c:pt idx="749">
                  <c:v>0.994808596242995</c:v>
                </c:pt>
                <c:pt idx="750">
                  <c:v>0.99473182681063199</c:v>
                </c:pt>
                <c:pt idx="751">
                  <c:v>0.99514862427084205</c:v>
                </c:pt>
                <c:pt idx="752">
                  <c:v>0.99383283182853999</c:v>
                </c:pt>
                <c:pt idx="753">
                  <c:v>0.99500602211491951</c:v>
                </c:pt>
                <c:pt idx="754">
                  <c:v>0.99468796039762042</c:v>
                </c:pt>
                <c:pt idx="755">
                  <c:v>0.99496214736409361</c:v>
                </c:pt>
                <c:pt idx="756">
                  <c:v>0.99492924217659073</c:v>
                </c:pt>
                <c:pt idx="757">
                  <c:v>0.99465506146314542</c:v>
                </c:pt>
                <c:pt idx="758">
                  <c:v>0.99500602211491951</c:v>
                </c:pt>
                <c:pt idx="759">
                  <c:v>0.99503892905369851</c:v>
                </c:pt>
                <c:pt idx="760">
                  <c:v>0.99507183674308075</c:v>
                </c:pt>
                <c:pt idx="761">
                  <c:v>0.99492924217659073</c:v>
                </c:pt>
                <c:pt idx="762">
                  <c:v>0.99496214736409361</c:v>
                </c:pt>
                <c:pt idx="763">
                  <c:v>0.99496214736409361</c:v>
                </c:pt>
                <c:pt idx="764">
                  <c:v>0.99488536976067055</c:v>
                </c:pt>
                <c:pt idx="765">
                  <c:v>0.994567334638779</c:v>
                </c:pt>
                <c:pt idx="766">
                  <c:v>0.99518153446248103</c:v>
                </c:pt>
                <c:pt idx="767">
                  <c:v>0.99388763256093005</c:v>
                </c:pt>
                <c:pt idx="768">
                  <c:v>0.99477569455748072</c:v>
                </c:pt>
                <c:pt idx="769">
                  <c:v>0.99518153446248103</c:v>
                </c:pt>
                <c:pt idx="770">
                  <c:v>0.99503892905369851</c:v>
                </c:pt>
                <c:pt idx="771">
                  <c:v>0.99518153446248103</c:v>
                </c:pt>
                <c:pt idx="772">
                  <c:v>0.99465506146314542</c:v>
                </c:pt>
                <c:pt idx="773">
                  <c:v>0.99443575440352705</c:v>
                </c:pt>
                <c:pt idx="774">
                  <c:v>0.99488536976067055</c:v>
                </c:pt>
                <c:pt idx="775">
                  <c:v>0.99500602211491951</c:v>
                </c:pt>
                <c:pt idx="776">
                  <c:v>0.99496214736409361</c:v>
                </c:pt>
                <c:pt idx="777">
                  <c:v>0.99524735709804801</c:v>
                </c:pt>
                <c:pt idx="778">
                  <c:v>0.99488536976067055</c:v>
                </c:pt>
                <c:pt idx="779">
                  <c:v>0.99503892905369851</c:v>
                </c:pt>
                <c:pt idx="780">
                  <c:v>0.99443575440352705</c:v>
                </c:pt>
                <c:pt idx="781">
                  <c:v>0.99514862427084205</c:v>
                </c:pt>
                <c:pt idx="782">
                  <c:v>0.9948524663242535</c:v>
                </c:pt>
                <c:pt idx="783">
                  <c:v>0.99477569455748072</c:v>
                </c:pt>
                <c:pt idx="784">
                  <c:v>0.99492924217659073</c:v>
                </c:pt>
                <c:pt idx="785">
                  <c:v>0.99503892905369851</c:v>
                </c:pt>
                <c:pt idx="786">
                  <c:v>0.99447961314854671</c:v>
                </c:pt>
                <c:pt idx="787">
                  <c:v>0.99433707710195129</c:v>
                </c:pt>
                <c:pt idx="788">
                  <c:v>0.99461119738415504</c:v>
                </c:pt>
                <c:pt idx="789">
                  <c:v>0.99477569455748072</c:v>
                </c:pt>
                <c:pt idx="790">
                  <c:v>0.99496214736409361</c:v>
                </c:pt>
                <c:pt idx="791">
                  <c:v>0.99510474518309899</c:v>
                </c:pt>
                <c:pt idx="792">
                  <c:v>0.99488536976067055</c:v>
                </c:pt>
                <c:pt idx="793">
                  <c:v>0.994808596242995</c:v>
                </c:pt>
                <c:pt idx="794">
                  <c:v>0.99473182681063199</c:v>
                </c:pt>
                <c:pt idx="795">
                  <c:v>0.99473182681063199</c:v>
                </c:pt>
                <c:pt idx="796">
                  <c:v>0.99492924217659073</c:v>
                </c:pt>
                <c:pt idx="797">
                  <c:v>0.99419455513630961</c:v>
                </c:pt>
                <c:pt idx="798">
                  <c:v>0.99510474518309899</c:v>
                </c:pt>
                <c:pt idx="799">
                  <c:v>0.994808596242995</c:v>
                </c:pt>
                <c:pt idx="800">
                  <c:v>0.99465506146314542</c:v>
                </c:pt>
                <c:pt idx="801">
                  <c:v>0.99514862427084205</c:v>
                </c:pt>
                <c:pt idx="802">
                  <c:v>0.99477569455748072</c:v>
                </c:pt>
                <c:pt idx="803">
                  <c:v>0.99507183674308075</c:v>
                </c:pt>
                <c:pt idx="804">
                  <c:v>0.9948524663242535</c:v>
                </c:pt>
                <c:pt idx="805">
                  <c:v>0.99510474518309899</c:v>
                </c:pt>
                <c:pt idx="806">
                  <c:v>0.994808596242995</c:v>
                </c:pt>
                <c:pt idx="807">
                  <c:v>0.99496214736409361</c:v>
                </c:pt>
                <c:pt idx="808">
                  <c:v>0.99510474518309899</c:v>
                </c:pt>
                <c:pt idx="809">
                  <c:v>0.99473182681063199</c:v>
                </c:pt>
                <c:pt idx="810">
                  <c:v>0.99492924217659073</c:v>
                </c:pt>
                <c:pt idx="811">
                  <c:v>0.99514862427084205</c:v>
                </c:pt>
                <c:pt idx="812">
                  <c:v>0.99503892905369851</c:v>
                </c:pt>
                <c:pt idx="813">
                  <c:v>0.9948524663242535</c:v>
                </c:pt>
                <c:pt idx="814">
                  <c:v>0.99510474518309899</c:v>
                </c:pt>
                <c:pt idx="815">
                  <c:v>0.99500602211491951</c:v>
                </c:pt>
                <c:pt idx="816">
                  <c:v>0.99514862427084205</c:v>
                </c:pt>
                <c:pt idx="817">
                  <c:v>0.99521444540487203</c:v>
                </c:pt>
                <c:pt idx="818">
                  <c:v>0.994808596242995</c:v>
                </c:pt>
                <c:pt idx="819">
                  <c:v>0.99518153446248103</c:v>
                </c:pt>
                <c:pt idx="820">
                  <c:v>0.99492924217659073</c:v>
                </c:pt>
                <c:pt idx="821">
                  <c:v>0.994808596242995</c:v>
                </c:pt>
                <c:pt idx="822">
                  <c:v>0.99473182681063199</c:v>
                </c:pt>
                <c:pt idx="823">
                  <c:v>0.99433707710195129</c:v>
                </c:pt>
                <c:pt idx="824">
                  <c:v>0.99496214736409361</c:v>
                </c:pt>
                <c:pt idx="825">
                  <c:v>0.99488536976067055</c:v>
                </c:pt>
                <c:pt idx="826">
                  <c:v>0.99503892905369851</c:v>
                </c:pt>
                <c:pt idx="827">
                  <c:v>0.994808596242995</c:v>
                </c:pt>
                <c:pt idx="828">
                  <c:v>0.99496214736409361</c:v>
                </c:pt>
                <c:pt idx="829">
                  <c:v>0.99510474518309899</c:v>
                </c:pt>
                <c:pt idx="830">
                  <c:v>0.99507183674308075</c:v>
                </c:pt>
                <c:pt idx="831">
                  <c:v>0.994567334638779</c:v>
                </c:pt>
                <c:pt idx="832">
                  <c:v>0.99503892905369851</c:v>
                </c:pt>
                <c:pt idx="833">
                  <c:v>0.99518153446248103</c:v>
                </c:pt>
                <c:pt idx="834">
                  <c:v>0.99510474518309899</c:v>
                </c:pt>
                <c:pt idx="835">
                  <c:v>0.99518153446248103</c:v>
                </c:pt>
                <c:pt idx="836">
                  <c:v>0.99514862427084205</c:v>
                </c:pt>
                <c:pt idx="837">
                  <c:v>0.99465506146314542</c:v>
                </c:pt>
                <c:pt idx="838">
                  <c:v>0.99461119738415504</c:v>
                </c:pt>
                <c:pt idx="839">
                  <c:v>0.9948524663242535</c:v>
                </c:pt>
                <c:pt idx="840">
                  <c:v>0.99488536976067055</c:v>
                </c:pt>
                <c:pt idx="841">
                  <c:v>0.99510474518309899</c:v>
                </c:pt>
                <c:pt idx="842">
                  <c:v>0.99477569455748072</c:v>
                </c:pt>
                <c:pt idx="843">
                  <c:v>0.9948524663242535</c:v>
                </c:pt>
                <c:pt idx="844">
                  <c:v>0.99514862427084205</c:v>
                </c:pt>
                <c:pt idx="845">
                  <c:v>0.99488536976067055</c:v>
                </c:pt>
                <c:pt idx="846">
                  <c:v>0.99443575440352705</c:v>
                </c:pt>
                <c:pt idx="847">
                  <c:v>0.99461119738415504</c:v>
                </c:pt>
                <c:pt idx="848">
                  <c:v>0.9948524663242535</c:v>
                </c:pt>
                <c:pt idx="849">
                  <c:v>0.99439189699179842</c:v>
                </c:pt>
                <c:pt idx="850">
                  <c:v>0.99492924217659073</c:v>
                </c:pt>
                <c:pt idx="851">
                  <c:v>0.99496214736409361</c:v>
                </c:pt>
                <c:pt idx="852">
                  <c:v>0.99468796039762042</c:v>
                </c:pt>
                <c:pt idx="853">
                  <c:v>0.99500602211491951</c:v>
                </c:pt>
                <c:pt idx="854">
                  <c:v>0.99488536976067055</c:v>
                </c:pt>
                <c:pt idx="855">
                  <c:v>0.99473182681063199</c:v>
                </c:pt>
                <c:pt idx="856">
                  <c:v>0.99496214736409361</c:v>
                </c:pt>
                <c:pt idx="857">
                  <c:v>0.99510474518309899</c:v>
                </c:pt>
                <c:pt idx="858">
                  <c:v>0.99507183674308075</c:v>
                </c:pt>
                <c:pt idx="859">
                  <c:v>0.99465506146314542</c:v>
                </c:pt>
                <c:pt idx="860">
                  <c:v>0.994808596242995</c:v>
                </c:pt>
                <c:pt idx="861">
                  <c:v>0.99510474518309899</c:v>
                </c:pt>
                <c:pt idx="862">
                  <c:v>0.99524735709804801</c:v>
                </c:pt>
                <c:pt idx="863">
                  <c:v>0.99492924217659073</c:v>
                </c:pt>
                <c:pt idx="864">
                  <c:v>0.99452347322693557</c:v>
                </c:pt>
                <c:pt idx="865">
                  <c:v>0.99507183674308075</c:v>
                </c:pt>
                <c:pt idx="866">
                  <c:v>0.99424936961073396</c:v>
                </c:pt>
                <c:pt idx="867">
                  <c:v>0.99503892905369851</c:v>
                </c:pt>
                <c:pt idx="868">
                  <c:v>0.994808596242995</c:v>
                </c:pt>
                <c:pt idx="869">
                  <c:v>0.99488536976067055</c:v>
                </c:pt>
                <c:pt idx="870">
                  <c:v>0.994808596242995</c:v>
                </c:pt>
                <c:pt idx="871">
                  <c:v>0.99496214736409361</c:v>
                </c:pt>
                <c:pt idx="872">
                  <c:v>0.9948524663242535</c:v>
                </c:pt>
                <c:pt idx="873">
                  <c:v>0.99477569455748072</c:v>
                </c:pt>
                <c:pt idx="874">
                  <c:v>0.99477569455748072</c:v>
                </c:pt>
                <c:pt idx="875">
                  <c:v>0.99473182681063199</c:v>
                </c:pt>
                <c:pt idx="876">
                  <c:v>0.99510474518309899</c:v>
                </c:pt>
                <c:pt idx="877">
                  <c:v>0.99510474518309899</c:v>
                </c:pt>
                <c:pt idx="878">
                  <c:v>0.99492924217659073</c:v>
                </c:pt>
                <c:pt idx="879">
                  <c:v>0.99496214736409361</c:v>
                </c:pt>
                <c:pt idx="880">
                  <c:v>0.9948524663242535</c:v>
                </c:pt>
                <c:pt idx="881">
                  <c:v>0.99503892905369851</c:v>
                </c:pt>
                <c:pt idx="882">
                  <c:v>0.99496214736409361</c:v>
                </c:pt>
                <c:pt idx="883">
                  <c:v>0.99492924217659073</c:v>
                </c:pt>
                <c:pt idx="884">
                  <c:v>0.99488536976067055</c:v>
                </c:pt>
                <c:pt idx="885">
                  <c:v>0.9948524663242535</c:v>
                </c:pt>
                <c:pt idx="886">
                  <c:v>0.994808596242995</c:v>
                </c:pt>
                <c:pt idx="887">
                  <c:v>0.99514862427084205</c:v>
                </c:pt>
                <c:pt idx="888">
                  <c:v>0.99488536976067055</c:v>
                </c:pt>
                <c:pt idx="889">
                  <c:v>0.99496214736409361</c:v>
                </c:pt>
                <c:pt idx="890">
                  <c:v>0.99510474518309899</c:v>
                </c:pt>
                <c:pt idx="891">
                  <c:v>0.9948524663242535</c:v>
                </c:pt>
                <c:pt idx="892">
                  <c:v>0.99524735709804801</c:v>
                </c:pt>
                <c:pt idx="893">
                  <c:v>0.99492924217659073</c:v>
                </c:pt>
                <c:pt idx="894">
                  <c:v>0.99507183674308075</c:v>
                </c:pt>
                <c:pt idx="895">
                  <c:v>0.99500602211491951</c:v>
                </c:pt>
                <c:pt idx="896">
                  <c:v>0.99514862427084205</c:v>
                </c:pt>
                <c:pt idx="897">
                  <c:v>0.99496214736409361</c:v>
                </c:pt>
                <c:pt idx="898">
                  <c:v>0.99473182681063199</c:v>
                </c:pt>
                <c:pt idx="899">
                  <c:v>0.99507183674308075</c:v>
                </c:pt>
                <c:pt idx="900">
                  <c:v>0.9948524663242535</c:v>
                </c:pt>
                <c:pt idx="901">
                  <c:v>0.99488536976067055</c:v>
                </c:pt>
                <c:pt idx="902">
                  <c:v>0.99500602211491951</c:v>
                </c:pt>
                <c:pt idx="903">
                  <c:v>0.99488536976067055</c:v>
                </c:pt>
                <c:pt idx="904">
                  <c:v>0.9948524663242535</c:v>
                </c:pt>
                <c:pt idx="905">
                  <c:v>0.99477569455748072</c:v>
                </c:pt>
                <c:pt idx="906">
                  <c:v>0.994567334638779</c:v>
                </c:pt>
                <c:pt idx="907">
                  <c:v>0.99507183674308075</c:v>
                </c:pt>
                <c:pt idx="908">
                  <c:v>0.99507183674308075</c:v>
                </c:pt>
                <c:pt idx="909">
                  <c:v>0.99409589433031442</c:v>
                </c:pt>
                <c:pt idx="910">
                  <c:v>0.99496214736409361</c:v>
                </c:pt>
                <c:pt idx="911">
                  <c:v>0.99496214736409361</c:v>
                </c:pt>
                <c:pt idx="912">
                  <c:v>0.99452347322693557</c:v>
                </c:pt>
                <c:pt idx="913">
                  <c:v>0.99500602211491951</c:v>
                </c:pt>
                <c:pt idx="914">
                  <c:v>0.99492924217659073</c:v>
                </c:pt>
                <c:pt idx="915">
                  <c:v>0.99477569455748072</c:v>
                </c:pt>
                <c:pt idx="916">
                  <c:v>0.99507183674308075</c:v>
                </c:pt>
                <c:pt idx="917">
                  <c:v>0.99500602211491951</c:v>
                </c:pt>
                <c:pt idx="918">
                  <c:v>0.99510474518309899</c:v>
                </c:pt>
                <c:pt idx="919">
                  <c:v>0.99503892905369851</c:v>
                </c:pt>
                <c:pt idx="920">
                  <c:v>0.99503892905369851</c:v>
                </c:pt>
                <c:pt idx="921">
                  <c:v>0.99496214736409361</c:v>
                </c:pt>
                <c:pt idx="922">
                  <c:v>0.99439189699179842</c:v>
                </c:pt>
                <c:pt idx="923">
                  <c:v>0.99514862427084205</c:v>
                </c:pt>
                <c:pt idx="924">
                  <c:v>0.99473182681063199</c:v>
                </c:pt>
                <c:pt idx="925">
                  <c:v>0.99492924217659073</c:v>
                </c:pt>
                <c:pt idx="926">
                  <c:v>0.99468796039762042</c:v>
                </c:pt>
                <c:pt idx="927">
                  <c:v>0.99510474518309899</c:v>
                </c:pt>
                <c:pt idx="928">
                  <c:v>0.99507183674308075</c:v>
                </c:pt>
                <c:pt idx="929">
                  <c:v>0.99461119738415504</c:v>
                </c:pt>
                <c:pt idx="930">
                  <c:v>0.99514862427084205</c:v>
                </c:pt>
                <c:pt idx="931">
                  <c:v>0.99496214736409361</c:v>
                </c:pt>
                <c:pt idx="932">
                  <c:v>0.99503892905369851</c:v>
                </c:pt>
                <c:pt idx="933">
                  <c:v>0.99465506146314542</c:v>
                </c:pt>
                <c:pt idx="934">
                  <c:v>0.99468796039762042</c:v>
                </c:pt>
                <c:pt idx="935">
                  <c:v>0.9948524663242535</c:v>
                </c:pt>
                <c:pt idx="936">
                  <c:v>0.99503892905369851</c:v>
                </c:pt>
                <c:pt idx="937">
                  <c:v>0.99477569455748072</c:v>
                </c:pt>
                <c:pt idx="938">
                  <c:v>0.99492924217659073</c:v>
                </c:pt>
                <c:pt idx="939">
                  <c:v>0.99488536976067055</c:v>
                </c:pt>
                <c:pt idx="940">
                  <c:v>0.994808596242995</c:v>
                </c:pt>
                <c:pt idx="941">
                  <c:v>0.99443575440352705</c:v>
                </c:pt>
                <c:pt idx="942">
                  <c:v>0.99477569455748072</c:v>
                </c:pt>
                <c:pt idx="943">
                  <c:v>0.99477569455748072</c:v>
                </c:pt>
                <c:pt idx="944">
                  <c:v>0.99503892905369851</c:v>
                </c:pt>
                <c:pt idx="945">
                  <c:v>0.99503892905369851</c:v>
                </c:pt>
                <c:pt idx="946">
                  <c:v>0.99477569455748072</c:v>
                </c:pt>
                <c:pt idx="947">
                  <c:v>0.99348215642501858</c:v>
                </c:pt>
                <c:pt idx="948">
                  <c:v>0.99473182681063199</c:v>
                </c:pt>
                <c:pt idx="949">
                  <c:v>0.99443575440352705</c:v>
                </c:pt>
                <c:pt idx="950">
                  <c:v>0.994567334638779</c:v>
                </c:pt>
                <c:pt idx="951">
                  <c:v>0.99496214736409361</c:v>
                </c:pt>
                <c:pt idx="952">
                  <c:v>0.99488536976067055</c:v>
                </c:pt>
                <c:pt idx="953">
                  <c:v>0.994808596242995</c:v>
                </c:pt>
                <c:pt idx="954">
                  <c:v>0.99510474518309899</c:v>
                </c:pt>
                <c:pt idx="955">
                  <c:v>0.99503892905369851</c:v>
                </c:pt>
                <c:pt idx="956">
                  <c:v>0.99503892905369851</c:v>
                </c:pt>
                <c:pt idx="957">
                  <c:v>0.994808596242995</c:v>
                </c:pt>
                <c:pt idx="958">
                  <c:v>0.99510474518309899</c:v>
                </c:pt>
                <c:pt idx="959">
                  <c:v>0.99510474518309899</c:v>
                </c:pt>
                <c:pt idx="960">
                  <c:v>0.99510474518309899</c:v>
                </c:pt>
                <c:pt idx="961">
                  <c:v>0.99500602211491951</c:v>
                </c:pt>
                <c:pt idx="962">
                  <c:v>0.99500602211491951</c:v>
                </c:pt>
                <c:pt idx="963">
                  <c:v>0.994808596242995</c:v>
                </c:pt>
                <c:pt idx="964">
                  <c:v>0.99507183674308075</c:v>
                </c:pt>
                <c:pt idx="965">
                  <c:v>0.99488536976067055</c:v>
                </c:pt>
                <c:pt idx="966">
                  <c:v>0.99503892905369851</c:v>
                </c:pt>
                <c:pt idx="967">
                  <c:v>0.99534609668263396</c:v>
                </c:pt>
                <c:pt idx="968">
                  <c:v>0.99518153446248103</c:v>
                </c:pt>
                <c:pt idx="969">
                  <c:v>0.99492924217659073</c:v>
                </c:pt>
                <c:pt idx="970">
                  <c:v>0.99521444540487203</c:v>
                </c:pt>
                <c:pt idx="971">
                  <c:v>0.99473182681063199</c:v>
                </c:pt>
                <c:pt idx="972">
                  <c:v>0.9948524663242535</c:v>
                </c:pt>
                <c:pt idx="973">
                  <c:v>0.99503892905369851</c:v>
                </c:pt>
                <c:pt idx="974">
                  <c:v>0.9948524663242535</c:v>
                </c:pt>
                <c:pt idx="975">
                  <c:v>0.99507183674308075</c:v>
                </c:pt>
                <c:pt idx="976">
                  <c:v>0.994808596242995</c:v>
                </c:pt>
                <c:pt idx="977">
                  <c:v>0.99496214736409361</c:v>
                </c:pt>
                <c:pt idx="978">
                  <c:v>0.99473182681063199</c:v>
                </c:pt>
                <c:pt idx="979">
                  <c:v>0.99488536976067055</c:v>
                </c:pt>
                <c:pt idx="980">
                  <c:v>0.99488536976067055</c:v>
                </c:pt>
                <c:pt idx="981">
                  <c:v>0.99496214736409361</c:v>
                </c:pt>
                <c:pt idx="982">
                  <c:v>0.994567334638779</c:v>
                </c:pt>
                <c:pt idx="983">
                  <c:v>0.99473182681063199</c:v>
                </c:pt>
                <c:pt idx="984">
                  <c:v>0.99521444540487203</c:v>
                </c:pt>
                <c:pt idx="985">
                  <c:v>0.99452347322693557</c:v>
                </c:pt>
                <c:pt idx="986">
                  <c:v>0.99496214736409361</c:v>
                </c:pt>
                <c:pt idx="987">
                  <c:v>0.99429322268983045</c:v>
                </c:pt>
                <c:pt idx="988">
                  <c:v>0.9948524663242535</c:v>
                </c:pt>
                <c:pt idx="989">
                  <c:v>0.99514862427084205</c:v>
                </c:pt>
                <c:pt idx="990">
                  <c:v>0.9948524663242535</c:v>
                </c:pt>
                <c:pt idx="991">
                  <c:v>0.99500602211491951</c:v>
                </c:pt>
                <c:pt idx="992">
                  <c:v>0.99477569455748072</c:v>
                </c:pt>
                <c:pt idx="993">
                  <c:v>0.99524735709804801</c:v>
                </c:pt>
                <c:pt idx="994">
                  <c:v>0.99465506146314542</c:v>
                </c:pt>
                <c:pt idx="995">
                  <c:v>0.99492924217659073</c:v>
                </c:pt>
                <c:pt idx="996">
                  <c:v>0.99489633773957442</c:v>
                </c:pt>
                <c:pt idx="997">
                  <c:v>0.99394243537500404</c:v>
                </c:pt>
                <c:pt idx="998">
                  <c:v>0.99399724027091996</c:v>
                </c:pt>
                <c:pt idx="999">
                  <c:v>0.99439189699179842</c:v>
                </c:pt>
                <c:pt idx="1000">
                  <c:v>0.9948524663242535</c:v>
                </c:pt>
                <c:pt idx="1001">
                  <c:v>0.9948524663242535</c:v>
                </c:pt>
                <c:pt idx="1002">
                  <c:v>0.994808596242995</c:v>
                </c:pt>
                <c:pt idx="1003">
                  <c:v>0.99503892905369851</c:v>
                </c:pt>
                <c:pt idx="1004">
                  <c:v>0.99507183674308075</c:v>
                </c:pt>
                <c:pt idx="1005">
                  <c:v>0.99461119738415504</c:v>
                </c:pt>
                <c:pt idx="1006">
                  <c:v>0.99488536976067055</c:v>
                </c:pt>
                <c:pt idx="1007">
                  <c:v>0.99461119738415504</c:v>
                </c:pt>
                <c:pt idx="1008">
                  <c:v>0.994808596242995</c:v>
                </c:pt>
                <c:pt idx="1009">
                  <c:v>0.99473182681063199</c:v>
                </c:pt>
                <c:pt idx="1010">
                  <c:v>0.99443575440352705</c:v>
                </c:pt>
                <c:pt idx="1011">
                  <c:v>0.99473182681063199</c:v>
                </c:pt>
                <c:pt idx="1012">
                  <c:v>0.99492924217659073</c:v>
                </c:pt>
                <c:pt idx="1013">
                  <c:v>0.99521444540487203</c:v>
                </c:pt>
                <c:pt idx="1014">
                  <c:v>0.994808596242995</c:v>
                </c:pt>
                <c:pt idx="1015">
                  <c:v>0.99488536976067055</c:v>
                </c:pt>
                <c:pt idx="1016">
                  <c:v>0.99500602211491951</c:v>
                </c:pt>
                <c:pt idx="1017">
                  <c:v>0.99507183674308075</c:v>
                </c:pt>
                <c:pt idx="1018">
                  <c:v>0.99489633773957442</c:v>
                </c:pt>
                <c:pt idx="1019">
                  <c:v>0.99496214736409361</c:v>
                </c:pt>
                <c:pt idx="1020">
                  <c:v>0.99488536976067055</c:v>
                </c:pt>
                <c:pt idx="1021">
                  <c:v>0.99473182681063199</c:v>
                </c:pt>
                <c:pt idx="1022">
                  <c:v>0.99473182681063199</c:v>
                </c:pt>
                <c:pt idx="1023">
                  <c:v>0.99496214736409361</c:v>
                </c:pt>
                <c:pt idx="1024">
                  <c:v>0.99452347322693557</c:v>
                </c:pt>
                <c:pt idx="1025">
                  <c:v>0.99443575440352705</c:v>
                </c:pt>
                <c:pt idx="1026">
                  <c:v>0.9948524663242535</c:v>
                </c:pt>
                <c:pt idx="1027">
                  <c:v>0.99521444540487203</c:v>
                </c:pt>
                <c:pt idx="1028">
                  <c:v>0.9948524663242535</c:v>
                </c:pt>
                <c:pt idx="1029">
                  <c:v>0.99503892905369851</c:v>
                </c:pt>
                <c:pt idx="1030">
                  <c:v>0.99452347322693557</c:v>
                </c:pt>
                <c:pt idx="1031">
                  <c:v>0.99496214736409361</c:v>
                </c:pt>
                <c:pt idx="1032">
                  <c:v>0.99510474518309899</c:v>
                </c:pt>
                <c:pt idx="1033">
                  <c:v>0.99488536976067055</c:v>
                </c:pt>
                <c:pt idx="1034">
                  <c:v>0.99496214736409361</c:v>
                </c:pt>
                <c:pt idx="1035">
                  <c:v>0.99488536976067055</c:v>
                </c:pt>
                <c:pt idx="1036">
                  <c:v>0.99503892905369851</c:v>
                </c:pt>
                <c:pt idx="1037">
                  <c:v>0.99496214736409361</c:v>
                </c:pt>
                <c:pt idx="1038">
                  <c:v>0.99488536976067055</c:v>
                </c:pt>
                <c:pt idx="1039">
                  <c:v>0.99488536976067055</c:v>
                </c:pt>
                <c:pt idx="1040">
                  <c:v>0.99514862427084205</c:v>
                </c:pt>
                <c:pt idx="1041">
                  <c:v>0.99461119738415504</c:v>
                </c:pt>
                <c:pt idx="1042">
                  <c:v>0.99473182681063199</c:v>
                </c:pt>
                <c:pt idx="1043">
                  <c:v>0.99496214736409361</c:v>
                </c:pt>
                <c:pt idx="1044">
                  <c:v>0.99468796039762042</c:v>
                </c:pt>
                <c:pt idx="1045">
                  <c:v>0.9948524663242535</c:v>
                </c:pt>
                <c:pt idx="1046">
                  <c:v>0.99492924217659073</c:v>
                </c:pt>
                <c:pt idx="1047">
                  <c:v>0.994567334638779</c:v>
                </c:pt>
                <c:pt idx="1048">
                  <c:v>0.99473182681063199</c:v>
                </c:pt>
                <c:pt idx="1049">
                  <c:v>0.99496214736409361</c:v>
                </c:pt>
                <c:pt idx="1050">
                  <c:v>0.994567334638779</c:v>
                </c:pt>
                <c:pt idx="1051">
                  <c:v>0.99496214736409361</c:v>
                </c:pt>
                <c:pt idx="1052">
                  <c:v>0.99496214736409361</c:v>
                </c:pt>
                <c:pt idx="1053">
                  <c:v>0.994808596242995</c:v>
                </c:pt>
                <c:pt idx="1054">
                  <c:v>0.99507183674308075</c:v>
                </c:pt>
                <c:pt idx="1055">
                  <c:v>0.9948524663242535</c:v>
                </c:pt>
                <c:pt idx="1056">
                  <c:v>0.99514862427084205</c:v>
                </c:pt>
                <c:pt idx="1057">
                  <c:v>0.99500602211491951</c:v>
                </c:pt>
                <c:pt idx="1058">
                  <c:v>0.99477569455748072</c:v>
                </c:pt>
                <c:pt idx="1059">
                  <c:v>0.99477569455748072</c:v>
                </c:pt>
                <c:pt idx="1060">
                  <c:v>0.99477569455748072</c:v>
                </c:pt>
                <c:pt idx="1061">
                  <c:v>0.99469892687583095</c:v>
                </c:pt>
                <c:pt idx="1062">
                  <c:v>0.99514862427084205</c:v>
                </c:pt>
                <c:pt idx="1063">
                  <c:v>0.994808596242995</c:v>
                </c:pt>
                <c:pt idx="1064">
                  <c:v>0.99477569455748072</c:v>
                </c:pt>
                <c:pt idx="1065">
                  <c:v>0.9948524663242535</c:v>
                </c:pt>
                <c:pt idx="1066">
                  <c:v>0.99468796039762042</c:v>
                </c:pt>
                <c:pt idx="1067">
                  <c:v>0.99488536976067055</c:v>
                </c:pt>
                <c:pt idx="1068">
                  <c:v>0.99496214736409361</c:v>
                </c:pt>
                <c:pt idx="1069">
                  <c:v>0.9948524663242535</c:v>
                </c:pt>
                <c:pt idx="1070">
                  <c:v>0.99468796039762042</c:v>
                </c:pt>
                <c:pt idx="1071">
                  <c:v>0.994808596242995</c:v>
                </c:pt>
                <c:pt idx="1072">
                  <c:v>0.99489633773957442</c:v>
                </c:pt>
                <c:pt idx="1073">
                  <c:v>0.994808596242995</c:v>
                </c:pt>
                <c:pt idx="1074">
                  <c:v>0.99468796039762042</c:v>
                </c:pt>
                <c:pt idx="1075">
                  <c:v>0.99461119738415504</c:v>
                </c:pt>
                <c:pt idx="1076">
                  <c:v>0.99488536976067055</c:v>
                </c:pt>
                <c:pt idx="1077">
                  <c:v>0.99503892905369851</c:v>
                </c:pt>
                <c:pt idx="1078">
                  <c:v>0.99500602211491951</c:v>
                </c:pt>
                <c:pt idx="1079">
                  <c:v>0.99488536976067055</c:v>
                </c:pt>
                <c:pt idx="1080">
                  <c:v>0.99488536976067055</c:v>
                </c:pt>
                <c:pt idx="1081">
                  <c:v>0.99507183674308075</c:v>
                </c:pt>
                <c:pt idx="1082">
                  <c:v>0.99503892905369851</c:v>
                </c:pt>
                <c:pt idx="1083">
                  <c:v>0.99468796039762042</c:v>
                </c:pt>
                <c:pt idx="1084">
                  <c:v>0.99503892905369851</c:v>
                </c:pt>
                <c:pt idx="1085">
                  <c:v>0.99496214736409361</c:v>
                </c:pt>
                <c:pt idx="1086">
                  <c:v>0.994808596242995</c:v>
                </c:pt>
                <c:pt idx="1087">
                  <c:v>0.9948524663242535</c:v>
                </c:pt>
                <c:pt idx="1088">
                  <c:v>0.99500602211491951</c:v>
                </c:pt>
                <c:pt idx="1089">
                  <c:v>0.99473182681063199</c:v>
                </c:pt>
                <c:pt idx="1090">
                  <c:v>0.9948524663242535</c:v>
                </c:pt>
                <c:pt idx="1091">
                  <c:v>0.99488536976067055</c:v>
                </c:pt>
                <c:pt idx="1092">
                  <c:v>0.99452347322693557</c:v>
                </c:pt>
                <c:pt idx="1093">
                  <c:v>0.99488536976067055</c:v>
                </c:pt>
                <c:pt idx="1094">
                  <c:v>0.9948524663242535</c:v>
                </c:pt>
                <c:pt idx="1095">
                  <c:v>0.99465506146314542</c:v>
                </c:pt>
                <c:pt idx="1096">
                  <c:v>0.99518153446248103</c:v>
                </c:pt>
                <c:pt idx="1097">
                  <c:v>0.99507183674308075</c:v>
                </c:pt>
                <c:pt idx="1098">
                  <c:v>0.99488536976067055</c:v>
                </c:pt>
                <c:pt idx="1099">
                  <c:v>0.994567334638779</c:v>
                </c:pt>
                <c:pt idx="1100">
                  <c:v>0.99500602211491951</c:v>
                </c:pt>
                <c:pt idx="1101">
                  <c:v>0.99488536976067055</c:v>
                </c:pt>
                <c:pt idx="1102">
                  <c:v>0.99489633773957442</c:v>
                </c:pt>
                <c:pt idx="1103">
                  <c:v>0.99496214736409361</c:v>
                </c:pt>
                <c:pt idx="1104">
                  <c:v>0.99503892905369851</c:v>
                </c:pt>
                <c:pt idx="1105">
                  <c:v>0.99496214736409361</c:v>
                </c:pt>
                <c:pt idx="1106">
                  <c:v>0.99500602211491951</c:v>
                </c:pt>
                <c:pt idx="1107">
                  <c:v>0.99468796039762042</c:v>
                </c:pt>
                <c:pt idx="1108">
                  <c:v>0.99503892905369851</c:v>
                </c:pt>
                <c:pt idx="1109">
                  <c:v>0.99518153446248103</c:v>
                </c:pt>
                <c:pt idx="1110">
                  <c:v>0.99496214736409361</c:v>
                </c:pt>
                <c:pt idx="1111">
                  <c:v>0.994808596242995</c:v>
                </c:pt>
                <c:pt idx="1112">
                  <c:v>0.99468796039762042</c:v>
                </c:pt>
                <c:pt idx="1113">
                  <c:v>0.99500602211491951</c:v>
                </c:pt>
                <c:pt idx="1114">
                  <c:v>0.99496214736409361</c:v>
                </c:pt>
                <c:pt idx="1115">
                  <c:v>0.99518153446248103</c:v>
                </c:pt>
                <c:pt idx="1116">
                  <c:v>0.99507183674308075</c:v>
                </c:pt>
                <c:pt idx="1117">
                  <c:v>0.99521444540487203</c:v>
                </c:pt>
                <c:pt idx="1118">
                  <c:v>0.99465506146314542</c:v>
                </c:pt>
                <c:pt idx="1119">
                  <c:v>0.99507183674308075</c:v>
                </c:pt>
                <c:pt idx="1120">
                  <c:v>0.994808596242995</c:v>
                </c:pt>
                <c:pt idx="1121">
                  <c:v>0.99496214736409361</c:v>
                </c:pt>
                <c:pt idx="1122">
                  <c:v>0.99429322268983045</c:v>
                </c:pt>
                <c:pt idx="1123">
                  <c:v>0.99469892687583095</c:v>
                </c:pt>
                <c:pt idx="1124">
                  <c:v>0.99465506146314542</c:v>
                </c:pt>
                <c:pt idx="1125">
                  <c:v>0.9948524663242535</c:v>
                </c:pt>
                <c:pt idx="1126">
                  <c:v>0.99443575440352705</c:v>
                </c:pt>
                <c:pt idx="1127">
                  <c:v>0.99473182681063199</c:v>
                </c:pt>
                <c:pt idx="1128">
                  <c:v>0.99503892905369851</c:v>
                </c:pt>
                <c:pt idx="1129">
                  <c:v>0.99514862427084205</c:v>
                </c:pt>
                <c:pt idx="1130">
                  <c:v>0.99510474518309899</c:v>
                </c:pt>
                <c:pt idx="1131">
                  <c:v>0.99500602211491951</c:v>
                </c:pt>
                <c:pt idx="1132">
                  <c:v>0.9948524663242535</c:v>
                </c:pt>
                <c:pt idx="1133">
                  <c:v>0.99510474518309899</c:v>
                </c:pt>
                <c:pt idx="1134">
                  <c:v>0.9948524663242535</c:v>
                </c:pt>
                <c:pt idx="1135">
                  <c:v>0.99488536976067055</c:v>
                </c:pt>
                <c:pt idx="1136">
                  <c:v>0.99492924217659073</c:v>
                </c:pt>
                <c:pt idx="1137">
                  <c:v>0.99510474518309899</c:v>
                </c:pt>
                <c:pt idx="1138">
                  <c:v>0.99488536976067055</c:v>
                </c:pt>
                <c:pt idx="1139">
                  <c:v>0.9948524663242535</c:v>
                </c:pt>
                <c:pt idx="1140">
                  <c:v>0.9948524663242535</c:v>
                </c:pt>
                <c:pt idx="1141">
                  <c:v>0.99404108568668503</c:v>
                </c:pt>
                <c:pt idx="1142">
                  <c:v>0.99388763256093005</c:v>
                </c:pt>
                <c:pt idx="1143">
                  <c:v>0.99510474518309899</c:v>
                </c:pt>
                <c:pt idx="1144">
                  <c:v>0.994808596242995</c:v>
                </c:pt>
                <c:pt idx="1145">
                  <c:v>0.99500602211491951</c:v>
                </c:pt>
                <c:pt idx="1146">
                  <c:v>0.99419455513630961</c:v>
                </c:pt>
                <c:pt idx="1147">
                  <c:v>0.99443575440352705</c:v>
                </c:pt>
                <c:pt idx="1148">
                  <c:v>0.99496214736409361</c:v>
                </c:pt>
                <c:pt idx="1149">
                  <c:v>0.99496214736409361</c:v>
                </c:pt>
                <c:pt idx="1150">
                  <c:v>0.99447961314854671</c:v>
                </c:pt>
                <c:pt idx="1151">
                  <c:v>0.99473182681063199</c:v>
                </c:pt>
                <c:pt idx="1152">
                  <c:v>0.99473182681063199</c:v>
                </c:pt>
                <c:pt idx="1153">
                  <c:v>0.99447961314854671</c:v>
                </c:pt>
                <c:pt idx="1154">
                  <c:v>0.99468796039762042</c:v>
                </c:pt>
                <c:pt idx="1155">
                  <c:v>0.9948524663242535</c:v>
                </c:pt>
                <c:pt idx="1156">
                  <c:v>0.9948524663242535</c:v>
                </c:pt>
                <c:pt idx="1157">
                  <c:v>0.99507183674308075</c:v>
                </c:pt>
                <c:pt idx="1158">
                  <c:v>0.99507183674308075</c:v>
                </c:pt>
                <c:pt idx="1159">
                  <c:v>0.994567334638779</c:v>
                </c:pt>
                <c:pt idx="1160">
                  <c:v>0.99452347322693557</c:v>
                </c:pt>
                <c:pt idx="1161">
                  <c:v>0.994567334638779</c:v>
                </c:pt>
                <c:pt idx="1162">
                  <c:v>0.99473182681063199</c:v>
                </c:pt>
                <c:pt idx="1163">
                  <c:v>0.99452347322693557</c:v>
                </c:pt>
                <c:pt idx="1164">
                  <c:v>0.99492924217659073</c:v>
                </c:pt>
                <c:pt idx="1165">
                  <c:v>0.99507183674308075</c:v>
                </c:pt>
                <c:pt idx="1166">
                  <c:v>0.99439189699179842</c:v>
                </c:pt>
                <c:pt idx="1167">
                  <c:v>0.99473182681063199</c:v>
                </c:pt>
                <c:pt idx="1168">
                  <c:v>0.99461119738415504</c:v>
                </c:pt>
                <c:pt idx="1169">
                  <c:v>0.99468796039762042</c:v>
                </c:pt>
                <c:pt idx="1170">
                  <c:v>0.99447961314854671</c:v>
                </c:pt>
                <c:pt idx="1171">
                  <c:v>0.99492924217659073</c:v>
                </c:pt>
                <c:pt idx="1172">
                  <c:v>0.99492924217659073</c:v>
                </c:pt>
                <c:pt idx="1173">
                  <c:v>0.99468796039762042</c:v>
                </c:pt>
                <c:pt idx="1174">
                  <c:v>0.99500602211491951</c:v>
                </c:pt>
                <c:pt idx="1175">
                  <c:v>0.99468796039762042</c:v>
                </c:pt>
                <c:pt idx="1176">
                  <c:v>0.994808596242995</c:v>
                </c:pt>
                <c:pt idx="1177">
                  <c:v>0.99468796039762042</c:v>
                </c:pt>
                <c:pt idx="1178">
                  <c:v>0.99477569455748072</c:v>
                </c:pt>
                <c:pt idx="1179">
                  <c:v>0.99496214736409361</c:v>
                </c:pt>
                <c:pt idx="1180">
                  <c:v>0.99514862427084205</c:v>
                </c:pt>
                <c:pt idx="1181">
                  <c:v>0.99496214736409361</c:v>
                </c:pt>
                <c:pt idx="1182">
                  <c:v>0.99468796039762042</c:v>
                </c:pt>
                <c:pt idx="1183">
                  <c:v>0.99496214736409361</c:v>
                </c:pt>
                <c:pt idx="1184">
                  <c:v>0.99461119738415504</c:v>
                </c:pt>
                <c:pt idx="1185">
                  <c:v>0.99496214736409361</c:v>
                </c:pt>
                <c:pt idx="1186">
                  <c:v>0.99514862427084205</c:v>
                </c:pt>
                <c:pt idx="1187">
                  <c:v>0.99496214736409361</c:v>
                </c:pt>
                <c:pt idx="1188">
                  <c:v>0.99507183674308075</c:v>
                </c:pt>
                <c:pt idx="1189">
                  <c:v>0.99468796039762042</c:v>
                </c:pt>
                <c:pt idx="1190">
                  <c:v>0.99477569455748072</c:v>
                </c:pt>
                <c:pt idx="1191">
                  <c:v>0.99496214736409361</c:v>
                </c:pt>
                <c:pt idx="1192">
                  <c:v>0.99473182681063199</c:v>
                </c:pt>
                <c:pt idx="1193">
                  <c:v>0.99492924217659073</c:v>
                </c:pt>
                <c:pt idx="1194">
                  <c:v>0.99500602211491951</c:v>
                </c:pt>
                <c:pt idx="1195">
                  <c:v>0.99461119738415504</c:v>
                </c:pt>
                <c:pt idx="1196">
                  <c:v>0.99536803973030341</c:v>
                </c:pt>
                <c:pt idx="1197">
                  <c:v>0.99496214736409361</c:v>
                </c:pt>
                <c:pt idx="1198">
                  <c:v>0.99409589433031442</c:v>
                </c:pt>
                <c:pt idx="1199">
                  <c:v>0.99477569455748072</c:v>
                </c:pt>
                <c:pt idx="1200">
                  <c:v>0.9948524663242535</c:v>
                </c:pt>
                <c:pt idx="1201">
                  <c:v>0.99500602211491951</c:v>
                </c:pt>
                <c:pt idx="1202">
                  <c:v>0.99492924217659073</c:v>
                </c:pt>
                <c:pt idx="1203">
                  <c:v>0.99465506146314542</c:v>
                </c:pt>
                <c:pt idx="1204">
                  <c:v>0.994808596242995</c:v>
                </c:pt>
                <c:pt idx="1205">
                  <c:v>0.99510474518309899</c:v>
                </c:pt>
                <c:pt idx="1206">
                  <c:v>0.99503892905369851</c:v>
                </c:pt>
                <c:pt idx="1207">
                  <c:v>0.994348040913278</c:v>
                </c:pt>
                <c:pt idx="1208">
                  <c:v>0.99528026954204329</c:v>
                </c:pt>
                <c:pt idx="1209">
                  <c:v>0.99452347322693557</c:v>
                </c:pt>
                <c:pt idx="1210">
                  <c:v>0.99507183674308075</c:v>
                </c:pt>
                <c:pt idx="1211">
                  <c:v>0.99488536976067055</c:v>
                </c:pt>
                <c:pt idx="1212">
                  <c:v>0.99518153446248103</c:v>
                </c:pt>
                <c:pt idx="1213">
                  <c:v>0.9948524663242535</c:v>
                </c:pt>
                <c:pt idx="1214">
                  <c:v>0.9948524663242535</c:v>
                </c:pt>
                <c:pt idx="1215">
                  <c:v>0.994567334638779</c:v>
                </c:pt>
                <c:pt idx="1216">
                  <c:v>0.99461119738415504</c:v>
                </c:pt>
                <c:pt idx="1217">
                  <c:v>0.99496214736409361</c:v>
                </c:pt>
                <c:pt idx="1218">
                  <c:v>0.99473182681063199</c:v>
                </c:pt>
                <c:pt idx="1219">
                  <c:v>0.99477569455748072</c:v>
                </c:pt>
                <c:pt idx="1220">
                  <c:v>0.99477569455748072</c:v>
                </c:pt>
                <c:pt idx="1221">
                  <c:v>0.99492924217659073</c:v>
                </c:pt>
                <c:pt idx="1222">
                  <c:v>0.99521444540487203</c:v>
                </c:pt>
                <c:pt idx="1223">
                  <c:v>0.99496214736409361</c:v>
                </c:pt>
                <c:pt idx="1224">
                  <c:v>0.99496214736409361</c:v>
                </c:pt>
                <c:pt idx="1225">
                  <c:v>0.99496214736409361</c:v>
                </c:pt>
                <c:pt idx="1226">
                  <c:v>0.99468796039762042</c:v>
                </c:pt>
                <c:pt idx="1227">
                  <c:v>0.99510474518309899</c:v>
                </c:pt>
                <c:pt idx="1228">
                  <c:v>0.99518153446248103</c:v>
                </c:pt>
                <c:pt idx="1229">
                  <c:v>0.99488536976067055</c:v>
                </c:pt>
                <c:pt idx="1230">
                  <c:v>0.99492924217659073</c:v>
                </c:pt>
                <c:pt idx="1231">
                  <c:v>0.9948524663242535</c:v>
                </c:pt>
                <c:pt idx="1232">
                  <c:v>0.99521444540487203</c:v>
                </c:pt>
                <c:pt idx="1233">
                  <c:v>0.99503892905369851</c:v>
                </c:pt>
                <c:pt idx="1234">
                  <c:v>0.99503892905369851</c:v>
                </c:pt>
                <c:pt idx="1235">
                  <c:v>0.99503892905369851</c:v>
                </c:pt>
                <c:pt idx="1236">
                  <c:v>0.99500602211491951</c:v>
                </c:pt>
                <c:pt idx="1237">
                  <c:v>0.99496214736409361</c:v>
                </c:pt>
                <c:pt idx="1238">
                  <c:v>0.9948524663242535</c:v>
                </c:pt>
                <c:pt idx="1239">
                  <c:v>0.9948524663242535</c:v>
                </c:pt>
                <c:pt idx="1240">
                  <c:v>0.99500602211491951</c:v>
                </c:pt>
                <c:pt idx="1241">
                  <c:v>0.99503892905369851</c:v>
                </c:pt>
                <c:pt idx="1242">
                  <c:v>0.99503892905369851</c:v>
                </c:pt>
                <c:pt idx="1243">
                  <c:v>0.99500602211491951</c:v>
                </c:pt>
                <c:pt idx="1244">
                  <c:v>0.99477569455748072</c:v>
                </c:pt>
                <c:pt idx="1245">
                  <c:v>0.99514862427084205</c:v>
                </c:pt>
                <c:pt idx="1246">
                  <c:v>0.99447961314854671</c:v>
                </c:pt>
                <c:pt idx="1247">
                  <c:v>0.99468796039762042</c:v>
                </c:pt>
                <c:pt idx="1248">
                  <c:v>0.99465506146314542</c:v>
                </c:pt>
                <c:pt idx="1249">
                  <c:v>0.99468796039762042</c:v>
                </c:pt>
                <c:pt idx="1250">
                  <c:v>0.99521444540487203</c:v>
                </c:pt>
                <c:pt idx="1251">
                  <c:v>0.99492924217659073</c:v>
                </c:pt>
                <c:pt idx="1252">
                  <c:v>0.99468796039762042</c:v>
                </c:pt>
                <c:pt idx="1253">
                  <c:v>0.99468796039762042</c:v>
                </c:pt>
                <c:pt idx="1254">
                  <c:v>0.99492924217659073</c:v>
                </c:pt>
                <c:pt idx="1255">
                  <c:v>0.99524735709804801</c:v>
                </c:pt>
                <c:pt idx="1256">
                  <c:v>0.99477569455748072</c:v>
                </c:pt>
                <c:pt idx="1257">
                  <c:v>0.99524735709804801</c:v>
                </c:pt>
                <c:pt idx="1258">
                  <c:v>0.994567334638779</c:v>
                </c:pt>
                <c:pt idx="1259">
                  <c:v>0.99473182681063199</c:v>
                </c:pt>
                <c:pt idx="1260">
                  <c:v>0.9948524663242535</c:v>
                </c:pt>
                <c:pt idx="1261">
                  <c:v>0.99500602211491951</c:v>
                </c:pt>
                <c:pt idx="1262">
                  <c:v>0.99503892905369851</c:v>
                </c:pt>
                <c:pt idx="1263">
                  <c:v>0.99503892905369851</c:v>
                </c:pt>
                <c:pt idx="1264">
                  <c:v>0.99507183674308075</c:v>
                </c:pt>
                <c:pt idx="1265">
                  <c:v>0.99492924217659073</c:v>
                </c:pt>
                <c:pt idx="1266">
                  <c:v>0.99492924217659073</c:v>
                </c:pt>
                <c:pt idx="1267">
                  <c:v>0.994808596242995</c:v>
                </c:pt>
                <c:pt idx="1268">
                  <c:v>0.99500602211491951</c:v>
                </c:pt>
                <c:pt idx="1269">
                  <c:v>0.99477569455748072</c:v>
                </c:pt>
                <c:pt idx="1270">
                  <c:v>0.99496214736409361</c:v>
                </c:pt>
                <c:pt idx="1271">
                  <c:v>0.99496214736409361</c:v>
                </c:pt>
                <c:pt idx="1272">
                  <c:v>0.99500602211491951</c:v>
                </c:pt>
                <c:pt idx="1273">
                  <c:v>0.99500602211491951</c:v>
                </c:pt>
                <c:pt idx="1274">
                  <c:v>0.99496214736409361</c:v>
                </c:pt>
                <c:pt idx="1275">
                  <c:v>0.99503892905369851</c:v>
                </c:pt>
                <c:pt idx="1276">
                  <c:v>0.99524735709804801</c:v>
                </c:pt>
                <c:pt idx="1277">
                  <c:v>0.99468796039762042</c:v>
                </c:pt>
                <c:pt idx="1278">
                  <c:v>0.99477569455748072</c:v>
                </c:pt>
                <c:pt idx="1279">
                  <c:v>0.99524735709804801</c:v>
                </c:pt>
                <c:pt idx="1280">
                  <c:v>0.9948524663242535</c:v>
                </c:pt>
                <c:pt idx="1281">
                  <c:v>0.99477569455748072</c:v>
                </c:pt>
                <c:pt idx="1282">
                  <c:v>0.9948524663242535</c:v>
                </c:pt>
                <c:pt idx="1283">
                  <c:v>0.99492924217659073</c:v>
                </c:pt>
                <c:pt idx="1284">
                  <c:v>0.99514862427084205</c:v>
                </c:pt>
                <c:pt idx="1285">
                  <c:v>0.9948524663242535</c:v>
                </c:pt>
                <c:pt idx="1286">
                  <c:v>0.99500602211491951</c:v>
                </c:pt>
                <c:pt idx="1287">
                  <c:v>0.99473182681063199</c:v>
                </c:pt>
                <c:pt idx="1288">
                  <c:v>0.99488536976067055</c:v>
                </c:pt>
                <c:pt idx="1289">
                  <c:v>0.99465506146314542</c:v>
                </c:pt>
                <c:pt idx="1290">
                  <c:v>0.99507183674308075</c:v>
                </c:pt>
                <c:pt idx="1291">
                  <c:v>0.99514862427084205</c:v>
                </c:pt>
                <c:pt idx="1292">
                  <c:v>0.99465506146314542</c:v>
                </c:pt>
                <c:pt idx="1293">
                  <c:v>0.99419455513630961</c:v>
                </c:pt>
                <c:pt idx="1294">
                  <c:v>0.99477569455748072</c:v>
                </c:pt>
                <c:pt idx="1295">
                  <c:v>0.99461119738415504</c:v>
                </c:pt>
                <c:pt idx="1296">
                  <c:v>0.99452347322693557</c:v>
                </c:pt>
                <c:pt idx="1297">
                  <c:v>0.99492924217659073</c:v>
                </c:pt>
                <c:pt idx="1298">
                  <c:v>0.99477569455748072</c:v>
                </c:pt>
                <c:pt idx="1299">
                  <c:v>0.99477569455748072</c:v>
                </c:pt>
                <c:pt idx="1300">
                  <c:v>0.99394243537500404</c:v>
                </c:pt>
                <c:pt idx="1301">
                  <c:v>0.99496214736409361</c:v>
                </c:pt>
                <c:pt idx="1302">
                  <c:v>0.99461119738415504</c:v>
                </c:pt>
                <c:pt idx="1303">
                  <c:v>0.9948524663242535</c:v>
                </c:pt>
                <c:pt idx="1304">
                  <c:v>0.994567334638779</c:v>
                </c:pt>
                <c:pt idx="1305">
                  <c:v>0.99473182681063199</c:v>
                </c:pt>
                <c:pt idx="1306">
                  <c:v>0.99521444540487203</c:v>
                </c:pt>
                <c:pt idx="1307">
                  <c:v>0.99521444540487203</c:v>
                </c:pt>
                <c:pt idx="1308">
                  <c:v>0.9948524663242535</c:v>
                </c:pt>
                <c:pt idx="1309">
                  <c:v>0.994808596242995</c:v>
                </c:pt>
                <c:pt idx="1310">
                  <c:v>0.9948524663242535</c:v>
                </c:pt>
                <c:pt idx="1311">
                  <c:v>0.99496214736409361</c:v>
                </c:pt>
                <c:pt idx="1312">
                  <c:v>0.99510474518309899</c:v>
                </c:pt>
                <c:pt idx="1313">
                  <c:v>0.99496214736409361</c:v>
                </c:pt>
                <c:pt idx="1314">
                  <c:v>0.994808596242995</c:v>
                </c:pt>
                <c:pt idx="1315">
                  <c:v>0.99477569455748072</c:v>
                </c:pt>
                <c:pt idx="1316">
                  <c:v>0.99488536976067055</c:v>
                </c:pt>
                <c:pt idx="1317">
                  <c:v>0.99496214736409361</c:v>
                </c:pt>
                <c:pt idx="1318">
                  <c:v>0.994808596242995</c:v>
                </c:pt>
                <c:pt idx="1319">
                  <c:v>0.99461119738415504</c:v>
                </c:pt>
                <c:pt idx="1320">
                  <c:v>0.99443575440352705</c:v>
                </c:pt>
                <c:pt idx="1321">
                  <c:v>0.994348040913278</c:v>
                </c:pt>
                <c:pt idx="1322">
                  <c:v>0.994808596242995</c:v>
                </c:pt>
                <c:pt idx="1323">
                  <c:v>0.99433707710195129</c:v>
                </c:pt>
                <c:pt idx="1324">
                  <c:v>0.99419455513630961</c:v>
                </c:pt>
                <c:pt idx="1325">
                  <c:v>0.99473182681063199</c:v>
                </c:pt>
                <c:pt idx="1326">
                  <c:v>0.994808596242995</c:v>
                </c:pt>
                <c:pt idx="1327">
                  <c:v>0.99521444540487203</c:v>
                </c:pt>
                <c:pt idx="1328">
                  <c:v>0.99514862427084205</c:v>
                </c:pt>
                <c:pt idx="1329">
                  <c:v>0.994808596242995</c:v>
                </c:pt>
                <c:pt idx="1330">
                  <c:v>0.9948524663242535</c:v>
                </c:pt>
                <c:pt idx="1331">
                  <c:v>0.99500602211491951</c:v>
                </c:pt>
                <c:pt idx="1332">
                  <c:v>0.99465506146314542</c:v>
                </c:pt>
                <c:pt idx="1333">
                  <c:v>0.99468796039762042</c:v>
                </c:pt>
                <c:pt idx="1334">
                  <c:v>0.99492924217659073</c:v>
                </c:pt>
                <c:pt idx="1335">
                  <c:v>0.99503892905369851</c:v>
                </c:pt>
                <c:pt idx="1336">
                  <c:v>0.99488536976067055</c:v>
                </c:pt>
                <c:pt idx="1337">
                  <c:v>0.99465506146314542</c:v>
                </c:pt>
                <c:pt idx="1338">
                  <c:v>0.99492924217659073</c:v>
                </c:pt>
                <c:pt idx="1339">
                  <c:v>0.99477569455748072</c:v>
                </c:pt>
                <c:pt idx="1340">
                  <c:v>0.99492924217659073</c:v>
                </c:pt>
                <c:pt idx="1341">
                  <c:v>0.99496214736409361</c:v>
                </c:pt>
                <c:pt idx="1342">
                  <c:v>0.99461119738415504</c:v>
                </c:pt>
                <c:pt idx="1343">
                  <c:v>0.994808596242995</c:v>
                </c:pt>
                <c:pt idx="1344">
                  <c:v>0.99514862427084205</c:v>
                </c:pt>
                <c:pt idx="1345">
                  <c:v>0.994808596242995</c:v>
                </c:pt>
                <c:pt idx="1346">
                  <c:v>0.99477569455748072</c:v>
                </c:pt>
                <c:pt idx="1347">
                  <c:v>0.99514862427084205</c:v>
                </c:pt>
                <c:pt idx="1348">
                  <c:v>0.99443575440352705</c:v>
                </c:pt>
                <c:pt idx="1349">
                  <c:v>0.99488536976067055</c:v>
                </c:pt>
                <c:pt idx="1350">
                  <c:v>0.99465506146314542</c:v>
                </c:pt>
                <c:pt idx="1351">
                  <c:v>0.99465506146314542</c:v>
                </c:pt>
                <c:pt idx="1352">
                  <c:v>0.99488536976067055</c:v>
                </c:pt>
                <c:pt idx="1353">
                  <c:v>0.9948524663242535</c:v>
                </c:pt>
                <c:pt idx="1354">
                  <c:v>0.99500602211491951</c:v>
                </c:pt>
                <c:pt idx="1355">
                  <c:v>0.99492924217659073</c:v>
                </c:pt>
                <c:pt idx="1356">
                  <c:v>0.99507183674308075</c:v>
                </c:pt>
                <c:pt idx="1357">
                  <c:v>0.99510474518309899</c:v>
                </c:pt>
                <c:pt idx="1358">
                  <c:v>0.99465506146314542</c:v>
                </c:pt>
                <c:pt idx="1359">
                  <c:v>0.99468796039762042</c:v>
                </c:pt>
                <c:pt idx="1360">
                  <c:v>0.99465506146314542</c:v>
                </c:pt>
                <c:pt idx="1361">
                  <c:v>0.99500602211491951</c:v>
                </c:pt>
                <c:pt idx="1362">
                  <c:v>0.9948524663242535</c:v>
                </c:pt>
                <c:pt idx="1363">
                  <c:v>0.99510474518309899</c:v>
                </c:pt>
                <c:pt idx="1364">
                  <c:v>0.99521444540487203</c:v>
                </c:pt>
                <c:pt idx="1365">
                  <c:v>0.99477569455748072</c:v>
                </c:pt>
                <c:pt idx="1366">
                  <c:v>0.99488536976067055</c:v>
                </c:pt>
                <c:pt idx="1367">
                  <c:v>0.99496214736409361</c:v>
                </c:pt>
                <c:pt idx="1368">
                  <c:v>0.99496214736409361</c:v>
                </c:pt>
                <c:pt idx="1369">
                  <c:v>0.99465506146314542</c:v>
                </c:pt>
                <c:pt idx="1370">
                  <c:v>0.99518153446248103</c:v>
                </c:pt>
                <c:pt idx="1371">
                  <c:v>0.994567334638779</c:v>
                </c:pt>
                <c:pt idx="1372">
                  <c:v>0.99465506146314542</c:v>
                </c:pt>
                <c:pt idx="1373">
                  <c:v>0.99473182681063199</c:v>
                </c:pt>
                <c:pt idx="1374">
                  <c:v>0.99500602211491951</c:v>
                </c:pt>
                <c:pt idx="1375">
                  <c:v>0.99507183674308075</c:v>
                </c:pt>
                <c:pt idx="1376">
                  <c:v>0.99503892905369851</c:v>
                </c:pt>
                <c:pt idx="1377">
                  <c:v>0.99492924217659073</c:v>
                </c:pt>
                <c:pt idx="1378">
                  <c:v>0.99518153446248103</c:v>
                </c:pt>
                <c:pt idx="1379">
                  <c:v>0.99492924217659073</c:v>
                </c:pt>
                <c:pt idx="1380">
                  <c:v>0.99514862427084205</c:v>
                </c:pt>
                <c:pt idx="1381">
                  <c:v>0.994567334638779</c:v>
                </c:pt>
                <c:pt idx="1382">
                  <c:v>0.99518153446248103</c:v>
                </c:pt>
                <c:pt idx="1383">
                  <c:v>0.994567334638779</c:v>
                </c:pt>
                <c:pt idx="1384">
                  <c:v>0.99503892905369851</c:v>
                </c:pt>
                <c:pt idx="1385">
                  <c:v>0.99500602211491951</c:v>
                </c:pt>
                <c:pt idx="1386">
                  <c:v>0.99477569455748072</c:v>
                </c:pt>
                <c:pt idx="1387">
                  <c:v>0.99507183674308075</c:v>
                </c:pt>
                <c:pt idx="1388">
                  <c:v>0.994567334638779</c:v>
                </c:pt>
                <c:pt idx="1389">
                  <c:v>0.994808596242995</c:v>
                </c:pt>
                <c:pt idx="1390">
                  <c:v>0.99496214736409361</c:v>
                </c:pt>
                <c:pt idx="1391">
                  <c:v>0.99492924217659073</c:v>
                </c:pt>
                <c:pt idx="1392">
                  <c:v>0.99488536976067055</c:v>
                </c:pt>
                <c:pt idx="1393">
                  <c:v>0.9948524663242535</c:v>
                </c:pt>
                <c:pt idx="1394">
                  <c:v>0.99465506146314542</c:v>
                </c:pt>
                <c:pt idx="1395">
                  <c:v>0.99439189699179842</c:v>
                </c:pt>
                <c:pt idx="1396">
                  <c:v>0.99496214736409361</c:v>
                </c:pt>
                <c:pt idx="1397">
                  <c:v>0.99443575440352705</c:v>
                </c:pt>
                <c:pt idx="1398">
                  <c:v>0.99496214736409361</c:v>
                </c:pt>
                <c:pt idx="1399">
                  <c:v>0.99477569455748072</c:v>
                </c:pt>
                <c:pt idx="1400">
                  <c:v>0.99521444540487203</c:v>
                </c:pt>
                <c:pt idx="1401">
                  <c:v>0.99500602211491951</c:v>
                </c:pt>
                <c:pt idx="1402">
                  <c:v>0.99477569455748072</c:v>
                </c:pt>
                <c:pt idx="1403">
                  <c:v>0.99492924217659073</c:v>
                </c:pt>
                <c:pt idx="1404">
                  <c:v>0.99496214736409361</c:v>
                </c:pt>
                <c:pt idx="1405">
                  <c:v>0.99496214736409361</c:v>
                </c:pt>
                <c:pt idx="1406">
                  <c:v>0.99510474518309899</c:v>
                </c:pt>
                <c:pt idx="1407">
                  <c:v>0.99514862427084205</c:v>
                </c:pt>
                <c:pt idx="1408">
                  <c:v>0.99500602211491951</c:v>
                </c:pt>
                <c:pt idx="1409">
                  <c:v>0.99507183674308075</c:v>
                </c:pt>
                <c:pt idx="1410">
                  <c:v>0.99439189699179842</c:v>
                </c:pt>
                <c:pt idx="1411">
                  <c:v>0.994808596242995</c:v>
                </c:pt>
                <c:pt idx="1412">
                  <c:v>0.99492924217659073</c:v>
                </c:pt>
                <c:pt idx="1413">
                  <c:v>0.99492924217659073</c:v>
                </c:pt>
                <c:pt idx="1414">
                  <c:v>0.9948524663242535</c:v>
                </c:pt>
                <c:pt idx="1415">
                  <c:v>0.994808596242995</c:v>
                </c:pt>
                <c:pt idx="1416">
                  <c:v>0.99510474518309899</c:v>
                </c:pt>
                <c:pt idx="1417">
                  <c:v>0.99524735709804801</c:v>
                </c:pt>
                <c:pt idx="1418">
                  <c:v>0.994808596242995</c:v>
                </c:pt>
                <c:pt idx="1419">
                  <c:v>0.9948524663242535</c:v>
                </c:pt>
                <c:pt idx="1420">
                  <c:v>0.99496214736409361</c:v>
                </c:pt>
                <c:pt idx="1421">
                  <c:v>0.99473182681063199</c:v>
                </c:pt>
                <c:pt idx="1422">
                  <c:v>0.99500602211491951</c:v>
                </c:pt>
                <c:pt idx="1423">
                  <c:v>0.99510474518309899</c:v>
                </c:pt>
                <c:pt idx="1424">
                  <c:v>0.99492924217659073</c:v>
                </c:pt>
                <c:pt idx="1425">
                  <c:v>0.99488536976067055</c:v>
                </c:pt>
                <c:pt idx="1426">
                  <c:v>0.99492924217659073</c:v>
                </c:pt>
                <c:pt idx="1427">
                  <c:v>0.99488536976067055</c:v>
                </c:pt>
                <c:pt idx="1428">
                  <c:v>0.99500602211491951</c:v>
                </c:pt>
                <c:pt idx="1429">
                  <c:v>0.99468796039762042</c:v>
                </c:pt>
                <c:pt idx="1430">
                  <c:v>0.99439189699179842</c:v>
                </c:pt>
                <c:pt idx="1431">
                  <c:v>0.99477569455748072</c:v>
                </c:pt>
                <c:pt idx="1432">
                  <c:v>0.99461119738415504</c:v>
                </c:pt>
                <c:pt idx="1433">
                  <c:v>0.99500602211491951</c:v>
                </c:pt>
                <c:pt idx="1434">
                  <c:v>0.994567334638779</c:v>
                </c:pt>
                <c:pt idx="1435">
                  <c:v>0.99488536976067055</c:v>
                </c:pt>
                <c:pt idx="1436">
                  <c:v>0.99507183674308075</c:v>
                </c:pt>
                <c:pt idx="1437">
                  <c:v>0.99500602211491951</c:v>
                </c:pt>
                <c:pt idx="1438">
                  <c:v>0.99514862427084205</c:v>
                </c:pt>
                <c:pt idx="1439">
                  <c:v>0.9948524663242535</c:v>
                </c:pt>
                <c:pt idx="1440">
                  <c:v>0.994808596242995</c:v>
                </c:pt>
                <c:pt idx="1441">
                  <c:v>0.99465506146314542</c:v>
                </c:pt>
                <c:pt idx="1442">
                  <c:v>0.99521444540487203</c:v>
                </c:pt>
                <c:pt idx="1443">
                  <c:v>0.99507183674308075</c:v>
                </c:pt>
                <c:pt idx="1444">
                  <c:v>0.99507183674308075</c:v>
                </c:pt>
                <c:pt idx="1445">
                  <c:v>0.99465506146314542</c:v>
                </c:pt>
                <c:pt idx="1446">
                  <c:v>0.99514862427084205</c:v>
                </c:pt>
                <c:pt idx="1447">
                  <c:v>0.994808596242995</c:v>
                </c:pt>
                <c:pt idx="1448">
                  <c:v>0.99496214736409361</c:v>
                </c:pt>
                <c:pt idx="1449">
                  <c:v>0.9948524663242535</c:v>
                </c:pt>
                <c:pt idx="1450">
                  <c:v>0.99500602211491951</c:v>
                </c:pt>
                <c:pt idx="1451">
                  <c:v>0.99518153446248103</c:v>
                </c:pt>
                <c:pt idx="1452">
                  <c:v>0.9948524663242535</c:v>
                </c:pt>
                <c:pt idx="1453">
                  <c:v>0.9948524663242535</c:v>
                </c:pt>
                <c:pt idx="1454">
                  <c:v>0.99503892905369851</c:v>
                </c:pt>
                <c:pt idx="1455">
                  <c:v>0.99507183674308075</c:v>
                </c:pt>
                <c:pt idx="1456">
                  <c:v>0.994808596242995</c:v>
                </c:pt>
                <c:pt idx="1457">
                  <c:v>0.994808596242995</c:v>
                </c:pt>
                <c:pt idx="1458">
                  <c:v>0.9948524663242535</c:v>
                </c:pt>
                <c:pt idx="1459">
                  <c:v>0.99488536976067055</c:v>
                </c:pt>
                <c:pt idx="1460">
                  <c:v>0.99500602211491951</c:v>
                </c:pt>
                <c:pt idx="1461">
                  <c:v>0.99492924217659073</c:v>
                </c:pt>
                <c:pt idx="1462">
                  <c:v>0.99518153446248103</c:v>
                </c:pt>
                <c:pt idx="1463">
                  <c:v>0.99514862427084205</c:v>
                </c:pt>
                <c:pt idx="1464">
                  <c:v>0.994567334638779</c:v>
                </c:pt>
                <c:pt idx="1465">
                  <c:v>0.994808596242995</c:v>
                </c:pt>
                <c:pt idx="1466">
                  <c:v>0.99496214736409361</c:v>
                </c:pt>
                <c:pt idx="1467">
                  <c:v>0.99452347322693557</c:v>
                </c:pt>
                <c:pt idx="1468">
                  <c:v>0.99473182681063199</c:v>
                </c:pt>
                <c:pt idx="1469">
                  <c:v>0.99461119738415504</c:v>
                </c:pt>
                <c:pt idx="1470">
                  <c:v>0.99488536976067055</c:v>
                </c:pt>
                <c:pt idx="1471">
                  <c:v>0.99477569455748072</c:v>
                </c:pt>
                <c:pt idx="1472">
                  <c:v>0.99514862427084205</c:v>
                </c:pt>
                <c:pt idx="1473">
                  <c:v>0.99514862427084205</c:v>
                </c:pt>
                <c:pt idx="1474">
                  <c:v>0.99488536976067055</c:v>
                </c:pt>
                <c:pt idx="1475">
                  <c:v>0.9948524663242535</c:v>
                </c:pt>
                <c:pt idx="1476">
                  <c:v>0.99496214736409361</c:v>
                </c:pt>
                <c:pt idx="1477">
                  <c:v>0.99447961314854671</c:v>
                </c:pt>
                <c:pt idx="1478">
                  <c:v>0.99531318273689429</c:v>
                </c:pt>
                <c:pt idx="1479">
                  <c:v>0.99518153446248103</c:v>
                </c:pt>
                <c:pt idx="1480">
                  <c:v>0.994808596242995</c:v>
                </c:pt>
                <c:pt idx="1481">
                  <c:v>0.99514862427084205</c:v>
                </c:pt>
                <c:pt idx="1482">
                  <c:v>0.99439189699179842</c:v>
                </c:pt>
                <c:pt idx="1483">
                  <c:v>0.99488536976067055</c:v>
                </c:pt>
                <c:pt idx="1484">
                  <c:v>0.99500602211491951</c:v>
                </c:pt>
                <c:pt idx="1485">
                  <c:v>0.99507183674308075</c:v>
                </c:pt>
                <c:pt idx="1486">
                  <c:v>0.99477569455748072</c:v>
                </c:pt>
                <c:pt idx="1487">
                  <c:v>0.99468796039762042</c:v>
                </c:pt>
                <c:pt idx="1488">
                  <c:v>0.99500602211491951</c:v>
                </c:pt>
                <c:pt idx="1489">
                  <c:v>0.99473182681063199</c:v>
                </c:pt>
                <c:pt idx="1490">
                  <c:v>0.99503892905369851</c:v>
                </c:pt>
                <c:pt idx="1491">
                  <c:v>0.99488536976067055</c:v>
                </c:pt>
                <c:pt idx="1492">
                  <c:v>0.994567334638779</c:v>
                </c:pt>
                <c:pt idx="1493">
                  <c:v>0.994808596242995</c:v>
                </c:pt>
                <c:pt idx="1494">
                  <c:v>0.99514862427084205</c:v>
                </c:pt>
                <c:pt idx="1495">
                  <c:v>0.99521444540487203</c:v>
                </c:pt>
                <c:pt idx="1496">
                  <c:v>0.99521444540487203</c:v>
                </c:pt>
                <c:pt idx="1497">
                  <c:v>0.99468796039762042</c:v>
                </c:pt>
                <c:pt idx="1498">
                  <c:v>0.994808596242995</c:v>
                </c:pt>
                <c:pt idx="1499">
                  <c:v>0.99492924217659073</c:v>
                </c:pt>
                <c:pt idx="1500">
                  <c:v>0.99492924217659073</c:v>
                </c:pt>
                <c:pt idx="1501">
                  <c:v>0.99461119738415504</c:v>
                </c:pt>
                <c:pt idx="1502">
                  <c:v>0.99492924217659073</c:v>
                </c:pt>
                <c:pt idx="1503">
                  <c:v>0.99514862427084205</c:v>
                </c:pt>
                <c:pt idx="1504">
                  <c:v>0.99503892905369851</c:v>
                </c:pt>
                <c:pt idx="1505">
                  <c:v>0.9948524663242535</c:v>
                </c:pt>
                <c:pt idx="1506">
                  <c:v>0.99488536976067055</c:v>
                </c:pt>
                <c:pt idx="1507">
                  <c:v>0.99496214736409361</c:v>
                </c:pt>
                <c:pt idx="1508">
                  <c:v>0.99500602211491951</c:v>
                </c:pt>
                <c:pt idx="1509">
                  <c:v>0.99510474518309899</c:v>
                </c:pt>
                <c:pt idx="1510">
                  <c:v>0.994808596242995</c:v>
                </c:pt>
                <c:pt idx="1511">
                  <c:v>0.99488536976067055</c:v>
                </c:pt>
                <c:pt idx="1512">
                  <c:v>0.99524735709804801</c:v>
                </c:pt>
                <c:pt idx="1513">
                  <c:v>0.99496214736409361</c:v>
                </c:pt>
                <c:pt idx="1514">
                  <c:v>0.99473182681063199</c:v>
                </c:pt>
                <c:pt idx="1515">
                  <c:v>0.99492924217659073</c:v>
                </c:pt>
                <c:pt idx="1516">
                  <c:v>0.994567334638779</c:v>
                </c:pt>
                <c:pt idx="1517">
                  <c:v>0.99507183674308075</c:v>
                </c:pt>
                <c:pt idx="1518">
                  <c:v>0.9948524663242535</c:v>
                </c:pt>
                <c:pt idx="1519">
                  <c:v>0.99477569455748072</c:v>
                </c:pt>
                <c:pt idx="1520">
                  <c:v>0.99503892905369851</c:v>
                </c:pt>
                <c:pt idx="1521">
                  <c:v>0.99507183674308075</c:v>
                </c:pt>
                <c:pt idx="1522">
                  <c:v>0.99514862427084205</c:v>
                </c:pt>
                <c:pt idx="1523">
                  <c:v>0.99452347322693557</c:v>
                </c:pt>
                <c:pt idx="1524">
                  <c:v>0.99473182681063199</c:v>
                </c:pt>
                <c:pt idx="1525">
                  <c:v>0.99507183674308075</c:v>
                </c:pt>
                <c:pt idx="1526">
                  <c:v>0.99488536976067055</c:v>
                </c:pt>
                <c:pt idx="1527">
                  <c:v>0.99524735709804801</c:v>
                </c:pt>
                <c:pt idx="1528">
                  <c:v>0.99473182681063199</c:v>
                </c:pt>
                <c:pt idx="1529">
                  <c:v>0.99507183674308075</c:v>
                </c:pt>
                <c:pt idx="1530">
                  <c:v>0.99461119738415504</c:v>
                </c:pt>
                <c:pt idx="1531">
                  <c:v>0.99468796039762042</c:v>
                </c:pt>
                <c:pt idx="1532">
                  <c:v>0.99496214736409361</c:v>
                </c:pt>
                <c:pt idx="1533">
                  <c:v>0.99496214736409361</c:v>
                </c:pt>
                <c:pt idx="1534">
                  <c:v>0.99488536976067055</c:v>
                </c:pt>
                <c:pt idx="1535">
                  <c:v>0.99500602211491951</c:v>
                </c:pt>
                <c:pt idx="1536">
                  <c:v>0.99488536976067055</c:v>
                </c:pt>
                <c:pt idx="1537">
                  <c:v>0.99500602211491951</c:v>
                </c:pt>
                <c:pt idx="1538">
                  <c:v>0.99500602211491951</c:v>
                </c:pt>
                <c:pt idx="1539">
                  <c:v>0.99496214736409361</c:v>
                </c:pt>
                <c:pt idx="1540">
                  <c:v>0.99500602211491951</c:v>
                </c:pt>
                <c:pt idx="1541">
                  <c:v>0.99488536976067055</c:v>
                </c:pt>
                <c:pt idx="1542">
                  <c:v>0.99507183674308075</c:v>
                </c:pt>
                <c:pt idx="1543">
                  <c:v>0.99477569455748072</c:v>
                </c:pt>
                <c:pt idx="1544">
                  <c:v>0.99507183674308075</c:v>
                </c:pt>
                <c:pt idx="1545">
                  <c:v>0.99507183674308075</c:v>
                </c:pt>
                <c:pt idx="1546">
                  <c:v>0.99468796039762042</c:v>
                </c:pt>
                <c:pt idx="1547">
                  <c:v>0.99492924217659073</c:v>
                </c:pt>
                <c:pt idx="1548">
                  <c:v>0.99507183674308075</c:v>
                </c:pt>
                <c:pt idx="1549">
                  <c:v>0.994808596242995</c:v>
                </c:pt>
                <c:pt idx="1550">
                  <c:v>0.994808596242995</c:v>
                </c:pt>
                <c:pt idx="1551">
                  <c:v>0.99433707710195129</c:v>
                </c:pt>
                <c:pt idx="1552">
                  <c:v>0.99473182681063199</c:v>
                </c:pt>
                <c:pt idx="1553">
                  <c:v>0.99477569455748072</c:v>
                </c:pt>
                <c:pt idx="1554">
                  <c:v>0.99473182681063199</c:v>
                </c:pt>
                <c:pt idx="1555">
                  <c:v>0.994808596242995</c:v>
                </c:pt>
                <c:pt idx="1556">
                  <c:v>0.99443575440352705</c:v>
                </c:pt>
                <c:pt idx="1557">
                  <c:v>0.99447961314854671</c:v>
                </c:pt>
                <c:pt idx="1558">
                  <c:v>0.99443575440352705</c:v>
                </c:pt>
                <c:pt idx="1559">
                  <c:v>0.99503892905369851</c:v>
                </c:pt>
                <c:pt idx="1560">
                  <c:v>0.99500602211491951</c:v>
                </c:pt>
                <c:pt idx="1561">
                  <c:v>0.99488536976067055</c:v>
                </c:pt>
                <c:pt idx="1562">
                  <c:v>0.99500602211491951</c:v>
                </c:pt>
                <c:pt idx="1563">
                  <c:v>0.99507183674308075</c:v>
                </c:pt>
                <c:pt idx="1564">
                  <c:v>0.99521444540487203</c:v>
                </c:pt>
                <c:pt idx="1565">
                  <c:v>0.99477569455748072</c:v>
                </c:pt>
                <c:pt idx="1566">
                  <c:v>0.99492924217659073</c:v>
                </c:pt>
                <c:pt idx="1567">
                  <c:v>0.99488536976067055</c:v>
                </c:pt>
                <c:pt idx="1568">
                  <c:v>0.99465506146314542</c:v>
                </c:pt>
                <c:pt idx="1569">
                  <c:v>0.99518153446248103</c:v>
                </c:pt>
                <c:pt idx="1570">
                  <c:v>0.99496214736409361</c:v>
                </c:pt>
                <c:pt idx="1571">
                  <c:v>0.99507183674308075</c:v>
                </c:pt>
                <c:pt idx="1572">
                  <c:v>0.99514862427084205</c:v>
                </c:pt>
                <c:pt idx="1573">
                  <c:v>0.99514862427084205</c:v>
                </c:pt>
                <c:pt idx="1574">
                  <c:v>0.99514862427084205</c:v>
                </c:pt>
                <c:pt idx="1575">
                  <c:v>0.99473182681063199</c:v>
                </c:pt>
                <c:pt idx="1576">
                  <c:v>0.99429322268983045</c:v>
                </c:pt>
                <c:pt idx="1577">
                  <c:v>0.99439189699179842</c:v>
                </c:pt>
                <c:pt idx="1578">
                  <c:v>0.99514862427084205</c:v>
                </c:pt>
                <c:pt idx="1579">
                  <c:v>0.99488536976067055</c:v>
                </c:pt>
                <c:pt idx="1580">
                  <c:v>0.9948524663242535</c:v>
                </c:pt>
                <c:pt idx="1581">
                  <c:v>0.994808596242995</c:v>
                </c:pt>
                <c:pt idx="1582">
                  <c:v>0.99500602211491951</c:v>
                </c:pt>
                <c:pt idx="1583">
                  <c:v>0.99492924217659073</c:v>
                </c:pt>
                <c:pt idx="1584">
                  <c:v>0.99473182681063199</c:v>
                </c:pt>
                <c:pt idx="1585">
                  <c:v>0.99461119738415504</c:v>
                </c:pt>
                <c:pt idx="1586">
                  <c:v>0.99507183674308075</c:v>
                </c:pt>
                <c:pt idx="1587">
                  <c:v>0.99510474518309899</c:v>
                </c:pt>
                <c:pt idx="1588">
                  <c:v>0.994808596242995</c:v>
                </c:pt>
                <c:pt idx="1589">
                  <c:v>0.99507183674308075</c:v>
                </c:pt>
                <c:pt idx="1590">
                  <c:v>0.99514862427084205</c:v>
                </c:pt>
                <c:pt idx="1591">
                  <c:v>0.99461119738415504</c:v>
                </c:pt>
                <c:pt idx="1592">
                  <c:v>0.99477569455748072</c:v>
                </c:pt>
                <c:pt idx="1593">
                  <c:v>0.99468796039762042</c:v>
                </c:pt>
                <c:pt idx="1594">
                  <c:v>0.994567334638779</c:v>
                </c:pt>
                <c:pt idx="1595">
                  <c:v>0.99308774845594527</c:v>
                </c:pt>
                <c:pt idx="1596">
                  <c:v>0.99335067512114761</c:v>
                </c:pt>
                <c:pt idx="1597">
                  <c:v>0.99348215642501858</c:v>
                </c:pt>
                <c:pt idx="1598">
                  <c:v>0.99388763256093005</c:v>
                </c:pt>
                <c:pt idx="1599">
                  <c:v>0.99468796039762042</c:v>
                </c:pt>
                <c:pt idx="1600">
                  <c:v>0.99500602211491951</c:v>
                </c:pt>
                <c:pt idx="1601">
                  <c:v>0.99528026954204329</c:v>
                </c:pt>
                <c:pt idx="1602">
                  <c:v>0.99521444540487203</c:v>
                </c:pt>
                <c:pt idx="1603">
                  <c:v>0.99468796039762042</c:v>
                </c:pt>
                <c:pt idx="1604">
                  <c:v>0.9948524663242535</c:v>
                </c:pt>
                <c:pt idx="1605">
                  <c:v>0.99500602211491951</c:v>
                </c:pt>
                <c:pt idx="1606">
                  <c:v>0.99507183674308075</c:v>
                </c:pt>
                <c:pt idx="1607">
                  <c:v>0.9948524663242535</c:v>
                </c:pt>
                <c:pt idx="1608">
                  <c:v>0.9948524663242535</c:v>
                </c:pt>
                <c:pt idx="1609">
                  <c:v>0.99477569455748072</c:v>
                </c:pt>
                <c:pt idx="1610">
                  <c:v>0.99524735709804801</c:v>
                </c:pt>
                <c:pt idx="1611">
                  <c:v>0.99507183674308075</c:v>
                </c:pt>
                <c:pt idx="1612">
                  <c:v>0.99500602211491951</c:v>
                </c:pt>
                <c:pt idx="1613">
                  <c:v>0.99424936961073396</c:v>
                </c:pt>
                <c:pt idx="1614">
                  <c:v>0.99477569455748072</c:v>
                </c:pt>
                <c:pt idx="1615">
                  <c:v>0.99492924217659073</c:v>
                </c:pt>
                <c:pt idx="1616">
                  <c:v>0.99510474518309899</c:v>
                </c:pt>
                <c:pt idx="1617">
                  <c:v>0.99521444540487203</c:v>
                </c:pt>
                <c:pt idx="1618">
                  <c:v>0.99492924217659073</c:v>
                </c:pt>
                <c:pt idx="1619">
                  <c:v>0.99488536976067055</c:v>
                </c:pt>
                <c:pt idx="1620">
                  <c:v>0.99507183674308075</c:v>
                </c:pt>
                <c:pt idx="1621">
                  <c:v>0.994808596242995</c:v>
                </c:pt>
                <c:pt idx="1622">
                  <c:v>0.99492924217659073</c:v>
                </c:pt>
                <c:pt idx="1623">
                  <c:v>0.99468796039762042</c:v>
                </c:pt>
                <c:pt idx="1624">
                  <c:v>0.99514862427084205</c:v>
                </c:pt>
                <c:pt idx="1625">
                  <c:v>0.99514862427084205</c:v>
                </c:pt>
                <c:pt idx="1626">
                  <c:v>0.99473182681063199</c:v>
                </c:pt>
                <c:pt idx="1627">
                  <c:v>0.9948524663242535</c:v>
                </c:pt>
                <c:pt idx="1628">
                  <c:v>0.99518153446248103</c:v>
                </c:pt>
                <c:pt idx="1629">
                  <c:v>0.99514862427084205</c:v>
                </c:pt>
                <c:pt idx="1630">
                  <c:v>0.99514862427084205</c:v>
                </c:pt>
                <c:pt idx="1631">
                  <c:v>0.99488536976067055</c:v>
                </c:pt>
                <c:pt idx="1632">
                  <c:v>0.99488536976067055</c:v>
                </c:pt>
                <c:pt idx="1633">
                  <c:v>0.99468796039762042</c:v>
                </c:pt>
                <c:pt idx="1634">
                  <c:v>0.99492924217659073</c:v>
                </c:pt>
                <c:pt idx="1635">
                  <c:v>0.99488536976067055</c:v>
                </c:pt>
                <c:pt idx="1636">
                  <c:v>0.99514862427084205</c:v>
                </c:pt>
                <c:pt idx="1637">
                  <c:v>0.99507183674308075</c:v>
                </c:pt>
                <c:pt idx="1638">
                  <c:v>0.994808596242995</c:v>
                </c:pt>
                <c:pt idx="1639">
                  <c:v>0.99477569455748072</c:v>
                </c:pt>
                <c:pt idx="1640">
                  <c:v>0.99452347322693557</c:v>
                </c:pt>
                <c:pt idx="1641">
                  <c:v>0.99500602211491951</c:v>
                </c:pt>
                <c:pt idx="1642">
                  <c:v>0.99477569455748072</c:v>
                </c:pt>
                <c:pt idx="1643">
                  <c:v>0.99468796039762042</c:v>
                </c:pt>
                <c:pt idx="1644">
                  <c:v>0.99468796039762042</c:v>
                </c:pt>
                <c:pt idx="1645">
                  <c:v>0.99488536976067055</c:v>
                </c:pt>
                <c:pt idx="1646">
                  <c:v>0.99468796039762042</c:v>
                </c:pt>
                <c:pt idx="1647">
                  <c:v>0.99468796039762042</c:v>
                </c:pt>
                <c:pt idx="1648">
                  <c:v>0.99510474518309899</c:v>
                </c:pt>
                <c:pt idx="1649">
                  <c:v>0.99473182681063199</c:v>
                </c:pt>
                <c:pt idx="1650">
                  <c:v>0.994808596242995</c:v>
                </c:pt>
                <c:pt idx="1651">
                  <c:v>0.99507183674308075</c:v>
                </c:pt>
                <c:pt idx="1652">
                  <c:v>0.9948524663242535</c:v>
                </c:pt>
                <c:pt idx="1653">
                  <c:v>0.994808596242995</c:v>
                </c:pt>
                <c:pt idx="1654">
                  <c:v>0.9948524663242535</c:v>
                </c:pt>
                <c:pt idx="1655">
                  <c:v>0.99507183674308075</c:v>
                </c:pt>
                <c:pt idx="1656">
                  <c:v>0.99477569455748072</c:v>
                </c:pt>
                <c:pt idx="1657">
                  <c:v>0.99514862427084205</c:v>
                </c:pt>
                <c:pt idx="1658">
                  <c:v>0.99447961314854671</c:v>
                </c:pt>
                <c:pt idx="1659">
                  <c:v>0.9948524663242535</c:v>
                </c:pt>
                <c:pt idx="1660">
                  <c:v>0.99500602211491951</c:v>
                </c:pt>
                <c:pt idx="1661">
                  <c:v>0.99496214736409361</c:v>
                </c:pt>
                <c:pt idx="1662">
                  <c:v>0.9948524663242535</c:v>
                </c:pt>
                <c:pt idx="1663">
                  <c:v>0.99473182681063199</c:v>
                </c:pt>
                <c:pt idx="1664">
                  <c:v>0.994808596242995</c:v>
                </c:pt>
                <c:pt idx="1665">
                  <c:v>0.99496214736409361</c:v>
                </c:pt>
                <c:pt idx="1666">
                  <c:v>0.99461119738415504</c:v>
                </c:pt>
                <c:pt idx="1667">
                  <c:v>0.99492924217659073</c:v>
                </c:pt>
                <c:pt idx="1668">
                  <c:v>0.99473182681063199</c:v>
                </c:pt>
                <c:pt idx="1669">
                  <c:v>0.99521444540487203</c:v>
                </c:pt>
                <c:pt idx="1670">
                  <c:v>0.99477569455748072</c:v>
                </c:pt>
                <c:pt idx="1671">
                  <c:v>0.99500602211491951</c:v>
                </c:pt>
                <c:pt idx="1672">
                  <c:v>0.99477569455748072</c:v>
                </c:pt>
                <c:pt idx="1673">
                  <c:v>0.99503892905369851</c:v>
                </c:pt>
                <c:pt idx="1674">
                  <c:v>0.99496214736409361</c:v>
                </c:pt>
                <c:pt idx="1675">
                  <c:v>0.99488536976067055</c:v>
                </c:pt>
                <c:pt idx="1676">
                  <c:v>0.9948524663242535</c:v>
                </c:pt>
                <c:pt idx="1677">
                  <c:v>0.99477569455748072</c:v>
                </c:pt>
                <c:pt idx="1678">
                  <c:v>0.99492924217659073</c:v>
                </c:pt>
                <c:pt idx="1679">
                  <c:v>0.99473182681063199</c:v>
                </c:pt>
                <c:pt idx="1680">
                  <c:v>0.99496214736409361</c:v>
                </c:pt>
                <c:pt idx="1681">
                  <c:v>0.994808596242995</c:v>
                </c:pt>
                <c:pt idx="1682">
                  <c:v>0.99500602211491951</c:v>
                </c:pt>
                <c:pt idx="1683">
                  <c:v>0.99492924217659073</c:v>
                </c:pt>
                <c:pt idx="1684">
                  <c:v>0.9948524663242535</c:v>
                </c:pt>
                <c:pt idx="1685">
                  <c:v>0.99488536976067055</c:v>
                </c:pt>
                <c:pt idx="1686">
                  <c:v>0.99488536976067055</c:v>
                </c:pt>
                <c:pt idx="1687">
                  <c:v>0.994808596242995</c:v>
                </c:pt>
                <c:pt idx="1688">
                  <c:v>0.99496214736409361</c:v>
                </c:pt>
                <c:pt idx="1689">
                  <c:v>0.99477569455748072</c:v>
                </c:pt>
                <c:pt idx="1690">
                  <c:v>0.99473182681063199</c:v>
                </c:pt>
                <c:pt idx="1691">
                  <c:v>0.99429322268983045</c:v>
                </c:pt>
                <c:pt idx="1692">
                  <c:v>0.99524735709804801</c:v>
                </c:pt>
                <c:pt idx="1693">
                  <c:v>0.99514862427084205</c:v>
                </c:pt>
                <c:pt idx="1694">
                  <c:v>0.99488536976067055</c:v>
                </c:pt>
                <c:pt idx="1695">
                  <c:v>0.99461119738415504</c:v>
                </c:pt>
                <c:pt idx="1696">
                  <c:v>0.99477569455748072</c:v>
                </c:pt>
                <c:pt idx="1697">
                  <c:v>0.99503892905369851</c:v>
                </c:pt>
                <c:pt idx="1698">
                  <c:v>0.99500602211491951</c:v>
                </c:pt>
                <c:pt idx="1699">
                  <c:v>0.99473182681063199</c:v>
                </c:pt>
                <c:pt idx="1700">
                  <c:v>0.99461119738415504</c:v>
                </c:pt>
                <c:pt idx="1701">
                  <c:v>0.99500602211491951</c:v>
                </c:pt>
                <c:pt idx="1702">
                  <c:v>0.994567334638779</c:v>
                </c:pt>
                <c:pt idx="1703">
                  <c:v>0.994808596242995</c:v>
                </c:pt>
                <c:pt idx="1704">
                  <c:v>0.994808596242995</c:v>
                </c:pt>
                <c:pt idx="1705">
                  <c:v>0.99488536976067055</c:v>
                </c:pt>
                <c:pt idx="1706">
                  <c:v>0.994567334638779</c:v>
                </c:pt>
                <c:pt idx="1707">
                  <c:v>0.99496214736409361</c:v>
                </c:pt>
                <c:pt idx="1708">
                  <c:v>0.99433707710195129</c:v>
                </c:pt>
                <c:pt idx="1709">
                  <c:v>0.99507183674308075</c:v>
                </c:pt>
                <c:pt idx="1710">
                  <c:v>0.99492924217659073</c:v>
                </c:pt>
                <c:pt idx="1711">
                  <c:v>0.99465506146314542</c:v>
                </c:pt>
                <c:pt idx="1712">
                  <c:v>0.9948524663242535</c:v>
                </c:pt>
                <c:pt idx="1713">
                  <c:v>0.9948524663242535</c:v>
                </c:pt>
                <c:pt idx="1714">
                  <c:v>0.994808596242995</c:v>
                </c:pt>
                <c:pt idx="1715">
                  <c:v>0.99492924217659073</c:v>
                </c:pt>
                <c:pt idx="1716">
                  <c:v>0.99488536976067055</c:v>
                </c:pt>
                <c:pt idx="1717">
                  <c:v>0.99433707710195129</c:v>
                </c:pt>
                <c:pt idx="1718">
                  <c:v>0.99500602211491951</c:v>
                </c:pt>
                <c:pt idx="1719">
                  <c:v>0.99452347322693557</c:v>
                </c:pt>
                <c:pt idx="1720">
                  <c:v>0.99518153446248103</c:v>
                </c:pt>
              </c:numCache>
            </c:numRef>
          </c:val>
        </c:ser>
        <c:marker val="1"/>
        <c:axId val="79737600"/>
        <c:axId val="79739136"/>
      </c:lineChart>
      <c:catAx>
        <c:axId val="7973760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739136"/>
        <c:crosses val="autoZero"/>
        <c:auto val="1"/>
        <c:lblAlgn val="ctr"/>
        <c:lblOffset val="100"/>
        <c:tickLblSkip val="150"/>
        <c:tickMarkSkip val="100"/>
      </c:catAx>
      <c:valAx>
        <c:axId val="79739136"/>
        <c:scaling>
          <c:orientation val="minMax"/>
          <c:min val="0.99249999999999949"/>
        </c:scaling>
        <c:axPos val="l"/>
        <c:majorGridlines/>
        <c:numFmt formatCode="General" sourceLinked="1"/>
        <c:tickLblPos val="nextTo"/>
        <c:crossAx val="7973760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三國演義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工作表1!$A$1:$BGA$1</c:f>
              <c:numCache>
                <c:formatCode>General</c:formatCode>
                <c:ptCount val="1535"/>
                <c:pt idx="0">
                  <c:v>0.99473182681063199</c:v>
                </c:pt>
                <c:pt idx="1">
                  <c:v>0.99473182681063199</c:v>
                </c:pt>
                <c:pt idx="2">
                  <c:v>0.99488536976067055</c:v>
                </c:pt>
                <c:pt idx="3">
                  <c:v>0.99452347322693557</c:v>
                </c:pt>
                <c:pt idx="4">
                  <c:v>0.994808596242995</c:v>
                </c:pt>
                <c:pt idx="5">
                  <c:v>0.99496214736409361</c:v>
                </c:pt>
                <c:pt idx="6">
                  <c:v>0.99496214736409361</c:v>
                </c:pt>
                <c:pt idx="7">
                  <c:v>0.99477569455748072</c:v>
                </c:pt>
                <c:pt idx="8">
                  <c:v>0.99496214736409361</c:v>
                </c:pt>
                <c:pt idx="9">
                  <c:v>0.99429322268983045</c:v>
                </c:pt>
                <c:pt idx="10">
                  <c:v>0.99492924217659073</c:v>
                </c:pt>
                <c:pt idx="11">
                  <c:v>0.99503892905369851</c:v>
                </c:pt>
                <c:pt idx="12">
                  <c:v>0.99468796039762042</c:v>
                </c:pt>
                <c:pt idx="13">
                  <c:v>0.99492924217659073</c:v>
                </c:pt>
                <c:pt idx="14">
                  <c:v>0.99510474518309899</c:v>
                </c:pt>
                <c:pt idx="15">
                  <c:v>0.99500602211491951</c:v>
                </c:pt>
                <c:pt idx="16">
                  <c:v>0.99488536976067055</c:v>
                </c:pt>
                <c:pt idx="17">
                  <c:v>0.99492924217659073</c:v>
                </c:pt>
                <c:pt idx="18">
                  <c:v>0.9948524663242535</c:v>
                </c:pt>
                <c:pt idx="19">
                  <c:v>0.99461119738415504</c:v>
                </c:pt>
                <c:pt idx="20">
                  <c:v>0.99500602211491951</c:v>
                </c:pt>
                <c:pt idx="21">
                  <c:v>0.99447961314854671</c:v>
                </c:pt>
                <c:pt idx="22">
                  <c:v>0.99447961314854671</c:v>
                </c:pt>
                <c:pt idx="23">
                  <c:v>0.99503892905369851</c:v>
                </c:pt>
                <c:pt idx="24">
                  <c:v>0.99465506146314542</c:v>
                </c:pt>
                <c:pt idx="25">
                  <c:v>0.99465506146314542</c:v>
                </c:pt>
                <c:pt idx="26">
                  <c:v>0.99465506146314542</c:v>
                </c:pt>
                <c:pt idx="27">
                  <c:v>0.99507183674308075</c:v>
                </c:pt>
                <c:pt idx="28">
                  <c:v>0.99496214736409361</c:v>
                </c:pt>
                <c:pt idx="29">
                  <c:v>0.99488536976067055</c:v>
                </c:pt>
                <c:pt idx="30">
                  <c:v>0.99503892905369851</c:v>
                </c:pt>
                <c:pt idx="31">
                  <c:v>0.99473182681063199</c:v>
                </c:pt>
                <c:pt idx="32">
                  <c:v>0.99452347322693557</c:v>
                </c:pt>
                <c:pt idx="33">
                  <c:v>0.99424936961073396</c:v>
                </c:pt>
                <c:pt idx="34">
                  <c:v>0.99496214736409361</c:v>
                </c:pt>
                <c:pt idx="35">
                  <c:v>0.99452347322693557</c:v>
                </c:pt>
                <c:pt idx="36">
                  <c:v>0.994567334638779</c:v>
                </c:pt>
                <c:pt idx="37">
                  <c:v>0.994808596242995</c:v>
                </c:pt>
                <c:pt idx="38">
                  <c:v>0.9948524663242535</c:v>
                </c:pt>
                <c:pt idx="39">
                  <c:v>0.99477569455748072</c:v>
                </c:pt>
                <c:pt idx="40">
                  <c:v>0.99500602211491951</c:v>
                </c:pt>
                <c:pt idx="41">
                  <c:v>0.99503892905369851</c:v>
                </c:pt>
                <c:pt idx="42">
                  <c:v>0.99477569455748072</c:v>
                </c:pt>
                <c:pt idx="43">
                  <c:v>0.99492924217659073</c:v>
                </c:pt>
                <c:pt idx="44">
                  <c:v>0.99447961314854671</c:v>
                </c:pt>
                <c:pt idx="45">
                  <c:v>0.99473182681063199</c:v>
                </c:pt>
                <c:pt idx="46">
                  <c:v>0.99461119738415504</c:v>
                </c:pt>
                <c:pt idx="47">
                  <c:v>0.99468796039762042</c:v>
                </c:pt>
                <c:pt idx="48">
                  <c:v>0.99465506146314542</c:v>
                </c:pt>
                <c:pt idx="49">
                  <c:v>0.99452347322693557</c:v>
                </c:pt>
                <c:pt idx="50">
                  <c:v>0.99496214736409361</c:v>
                </c:pt>
                <c:pt idx="51">
                  <c:v>0.99496214736409361</c:v>
                </c:pt>
                <c:pt idx="52">
                  <c:v>0.99465506146314542</c:v>
                </c:pt>
                <c:pt idx="53">
                  <c:v>0.99492924217659073</c:v>
                </c:pt>
                <c:pt idx="54">
                  <c:v>0.99521444540487203</c:v>
                </c:pt>
                <c:pt idx="55">
                  <c:v>0.99503892905369851</c:v>
                </c:pt>
                <c:pt idx="56">
                  <c:v>0.99481956363824597</c:v>
                </c:pt>
                <c:pt idx="57">
                  <c:v>0.99507183674308075</c:v>
                </c:pt>
                <c:pt idx="58">
                  <c:v>0.994808596242995</c:v>
                </c:pt>
                <c:pt idx="59">
                  <c:v>0.9948524663242535</c:v>
                </c:pt>
                <c:pt idx="60">
                  <c:v>0.99510474518309899</c:v>
                </c:pt>
                <c:pt idx="61">
                  <c:v>0.99510474518309899</c:v>
                </c:pt>
                <c:pt idx="62">
                  <c:v>0.99468796039762042</c:v>
                </c:pt>
                <c:pt idx="63">
                  <c:v>0.99492924217659073</c:v>
                </c:pt>
                <c:pt idx="64">
                  <c:v>0.99510474518309899</c:v>
                </c:pt>
                <c:pt idx="65">
                  <c:v>0.994808596242995</c:v>
                </c:pt>
                <c:pt idx="66">
                  <c:v>0.994567334638779</c:v>
                </c:pt>
                <c:pt idx="67">
                  <c:v>0.994808596242995</c:v>
                </c:pt>
                <c:pt idx="68">
                  <c:v>0.99452347322693557</c:v>
                </c:pt>
                <c:pt idx="69">
                  <c:v>0.99507183674308075</c:v>
                </c:pt>
                <c:pt idx="70">
                  <c:v>0.99503892905369851</c:v>
                </c:pt>
                <c:pt idx="71">
                  <c:v>0.99507183674308075</c:v>
                </c:pt>
                <c:pt idx="72">
                  <c:v>0.99496214736409361</c:v>
                </c:pt>
                <c:pt idx="73">
                  <c:v>0.99488536976067055</c:v>
                </c:pt>
                <c:pt idx="74">
                  <c:v>0.9948524663242535</c:v>
                </c:pt>
                <c:pt idx="75">
                  <c:v>0.99507183674308075</c:v>
                </c:pt>
                <c:pt idx="76">
                  <c:v>0.99503892905369851</c:v>
                </c:pt>
                <c:pt idx="77">
                  <c:v>0.99492924217659073</c:v>
                </c:pt>
                <c:pt idx="78">
                  <c:v>0.99496214736409361</c:v>
                </c:pt>
                <c:pt idx="79">
                  <c:v>0.99461119738415504</c:v>
                </c:pt>
                <c:pt idx="80">
                  <c:v>0.99492924217659073</c:v>
                </c:pt>
                <c:pt idx="81">
                  <c:v>0.99496214736409361</c:v>
                </c:pt>
                <c:pt idx="82">
                  <c:v>0.99510474518309899</c:v>
                </c:pt>
                <c:pt idx="83">
                  <c:v>0.994808596242995</c:v>
                </c:pt>
                <c:pt idx="84">
                  <c:v>0.99477569455748072</c:v>
                </c:pt>
                <c:pt idx="85">
                  <c:v>0.99507183674308075</c:v>
                </c:pt>
                <c:pt idx="86">
                  <c:v>0.99503892905369851</c:v>
                </c:pt>
                <c:pt idx="87">
                  <c:v>0.99473182681063199</c:v>
                </c:pt>
                <c:pt idx="88">
                  <c:v>0.99500602211491951</c:v>
                </c:pt>
                <c:pt idx="89">
                  <c:v>0.99461119738415504</c:v>
                </c:pt>
                <c:pt idx="90">
                  <c:v>0.994808596242995</c:v>
                </c:pt>
                <c:pt idx="91">
                  <c:v>0.99488536976067055</c:v>
                </c:pt>
                <c:pt idx="92">
                  <c:v>0.99496214736409361</c:v>
                </c:pt>
                <c:pt idx="93">
                  <c:v>0.994808596242995</c:v>
                </c:pt>
                <c:pt idx="94">
                  <c:v>0.99500602211491951</c:v>
                </c:pt>
                <c:pt idx="95">
                  <c:v>0.9948524663242535</c:v>
                </c:pt>
                <c:pt idx="96">
                  <c:v>0.9948524663242535</c:v>
                </c:pt>
                <c:pt idx="97">
                  <c:v>0.99496214736409361</c:v>
                </c:pt>
                <c:pt idx="98">
                  <c:v>0.99477569455748072</c:v>
                </c:pt>
                <c:pt idx="99">
                  <c:v>0.99492924217659073</c:v>
                </c:pt>
                <c:pt idx="100">
                  <c:v>0.99473182681063199</c:v>
                </c:pt>
                <c:pt idx="101">
                  <c:v>0.99528026954204329</c:v>
                </c:pt>
                <c:pt idx="102">
                  <c:v>0.99477569455748072</c:v>
                </c:pt>
                <c:pt idx="103">
                  <c:v>0.99518153446248103</c:v>
                </c:pt>
                <c:pt idx="104">
                  <c:v>0.994808596242995</c:v>
                </c:pt>
                <c:pt idx="105">
                  <c:v>0.99461119738415504</c:v>
                </c:pt>
                <c:pt idx="106">
                  <c:v>0.99500602211491951</c:v>
                </c:pt>
                <c:pt idx="107">
                  <c:v>0.994808596242995</c:v>
                </c:pt>
                <c:pt idx="108">
                  <c:v>0.99507183674308075</c:v>
                </c:pt>
                <c:pt idx="109">
                  <c:v>0.99477569455748072</c:v>
                </c:pt>
                <c:pt idx="110">
                  <c:v>0.9948524663242535</c:v>
                </c:pt>
                <c:pt idx="111">
                  <c:v>0.99500602211491951</c:v>
                </c:pt>
                <c:pt idx="112">
                  <c:v>0.9948524663242535</c:v>
                </c:pt>
                <c:pt idx="113">
                  <c:v>0.99518153446248103</c:v>
                </c:pt>
                <c:pt idx="114">
                  <c:v>0.99503892905369851</c:v>
                </c:pt>
                <c:pt idx="115">
                  <c:v>0.99496214736409361</c:v>
                </c:pt>
                <c:pt idx="116">
                  <c:v>0.994567334638779</c:v>
                </c:pt>
                <c:pt idx="117">
                  <c:v>0.99496214736409361</c:v>
                </c:pt>
                <c:pt idx="118">
                  <c:v>0.99496214736409361</c:v>
                </c:pt>
                <c:pt idx="119">
                  <c:v>0.99507183674308075</c:v>
                </c:pt>
                <c:pt idx="120">
                  <c:v>0.99514862427084205</c:v>
                </c:pt>
                <c:pt idx="121">
                  <c:v>0.99507183674308075</c:v>
                </c:pt>
                <c:pt idx="122">
                  <c:v>0.994567334638779</c:v>
                </c:pt>
                <c:pt idx="123">
                  <c:v>0.9948524663242535</c:v>
                </c:pt>
                <c:pt idx="124">
                  <c:v>0.9948524663242535</c:v>
                </c:pt>
                <c:pt idx="125">
                  <c:v>0.99473182681063199</c:v>
                </c:pt>
                <c:pt idx="126">
                  <c:v>0.99473182681063199</c:v>
                </c:pt>
                <c:pt idx="127">
                  <c:v>0.99461119738415504</c:v>
                </c:pt>
                <c:pt idx="128">
                  <c:v>0.99503892905369851</c:v>
                </c:pt>
                <c:pt idx="129">
                  <c:v>0.99473182681063199</c:v>
                </c:pt>
                <c:pt idx="130">
                  <c:v>0.99503892905369851</c:v>
                </c:pt>
                <c:pt idx="131">
                  <c:v>0.99496214736409361</c:v>
                </c:pt>
                <c:pt idx="132">
                  <c:v>0.99465506146314542</c:v>
                </c:pt>
                <c:pt idx="133">
                  <c:v>0.99500602211491951</c:v>
                </c:pt>
                <c:pt idx="134">
                  <c:v>0.994808596242995</c:v>
                </c:pt>
                <c:pt idx="135">
                  <c:v>0.99514862427084205</c:v>
                </c:pt>
                <c:pt idx="136">
                  <c:v>0.99492924217659073</c:v>
                </c:pt>
                <c:pt idx="137">
                  <c:v>0.99496214736409361</c:v>
                </c:pt>
                <c:pt idx="138">
                  <c:v>0.99473182681063199</c:v>
                </c:pt>
                <c:pt idx="139">
                  <c:v>0.99468796039762042</c:v>
                </c:pt>
                <c:pt idx="140">
                  <c:v>0.99488536976067055</c:v>
                </c:pt>
                <c:pt idx="141">
                  <c:v>0.99473182681063199</c:v>
                </c:pt>
                <c:pt idx="142">
                  <c:v>0.99492924217659073</c:v>
                </c:pt>
                <c:pt idx="143">
                  <c:v>0.99473182681063199</c:v>
                </c:pt>
                <c:pt idx="144">
                  <c:v>0.99518153446248103</c:v>
                </c:pt>
                <c:pt idx="145">
                  <c:v>0.99500602211491951</c:v>
                </c:pt>
                <c:pt idx="146">
                  <c:v>0.99496214736409361</c:v>
                </c:pt>
                <c:pt idx="147">
                  <c:v>0.99503892905369851</c:v>
                </c:pt>
                <c:pt idx="148">
                  <c:v>0.99468796039762042</c:v>
                </c:pt>
                <c:pt idx="149">
                  <c:v>0.99507183674308075</c:v>
                </c:pt>
                <c:pt idx="150">
                  <c:v>0.99496214736409361</c:v>
                </c:pt>
                <c:pt idx="151">
                  <c:v>0.99488536976067055</c:v>
                </c:pt>
                <c:pt idx="152">
                  <c:v>0.99468796039762042</c:v>
                </c:pt>
                <c:pt idx="153">
                  <c:v>0.99461119738415504</c:v>
                </c:pt>
                <c:pt idx="154">
                  <c:v>0.99468796039762042</c:v>
                </c:pt>
                <c:pt idx="155">
                  <c:v>0.99492924217659073</c:v>
                </c:pt>
                <c:pt idx="156">
                  <c:v>0.99473182681063199</c:v>
                </c:pt>
                <c:pt idx="157">
                  <c:v>0.99492924217659073</c:v>
                </c:pt>
                <c:pt idx="158">
                  <c:v>0.994808596242995</c:v>
                </c:pt>
                <c:pt idx="159">
                  <c:v>0.9948524663242535</c:v>
                </c:pt>
                <c:pt idx="160">
                  <c:v>0.99503892905369851</c:v>
                </c:pt>
                <c:pt idx="161">
                  <c:v>0.99492924217659073</c:v>
                </c:pt>
                <c:pt idx="162">
                  <c:v>0.99514862427084205</c:v>
                </c:pt>
                <c:pt idx="163">
                  <c:v>0.99477569455748072</c:v>
                </c:pt>
                <c:pt idx="164">
                  <c:v>0.99507183674308075</c:v>
                </c:pt>
                <c:pt idx="165">
                  <c:v>0.99507183674308075</c:v>
                </c:pt>
                <c:pt idx="166">
                  <c:v>0.9948524663242535</c:v>
                </c:pt>
                <c:pt idx="167">
                  <c:v>0.99521444540487203</c:v>
                </c:pt>
                <c:pt idx="168">
                  <c:v>0.99496214736409361</c:v>
                </c:pt>
                <c:pt idx="169">
                  <c:v>0.99496214736409361</c:v>
                </c:pt>
                <c:pt idx="170">
                  <c:v>0.99488536976067055</c:v>
                </c:pt>
                <c:pt idx="171">
                  <c:v>0.99447961314854671</c:v>
                </c:pt>
                <c:pt idx="172">
                  <c:v>0.994808596242995</c:v>
                </c:pt>
                <c:pt idx="173">
                  <c:v>0.99510474518309899</c:v>
                </c:pt>
                <c:pt idx="174">
                  <c:v>0.99452347322693557</c:v>
                </c:pt>
                <c:pt idx="175">
                  <c:v>0.99439189699179842</c:v>
                </c:pt>
                <c:pt idx="176">
                  <c:v>0.99500602211491951</c:v>
                </c:pt>
                <c:pt idx="177">
                  <c:v>0.99492924217659073</c:v>
                </c:pt>
                <c:pt idx="178">
                  <c:v>0.99500602211491951</c:v>
                </c:pt>
                <c:pt idx="179">
                  <c:v>0.99492924217659073</c:v>
                </c:pt>
                <c:pt idx="180">
                  <c:v>0.99316443045027103</c:v>
                </c:pt>
                <c:pt idx="181">
                  <c:v>0.99496214736409361</c:v>
                </c:pt>
                <c:pt idx="182">
                  <c:v>0.99500602211491951</c:v>
                </c:pt>
                <c:pt idx="183">
                  <c:v>0.99492924217659073</c:v>
                </c:pt>
                <c:pt idx="184">
                  <c:v>0.99503892905369851</c:v>
                </c:pt>
                <c:pt idx="185">
                  <c:v>0.99521444540487203</c:v>
                </c:pt>
                <c:pt idx="186">
                  <c:v>0.99514862427084205</c:v>
                </c:pt>
                <c:pt idx="187">
                  <c:v>0.99507183674308075</c:v>
                </c:pt>
                <c:pt idx="188">
                  <c:v>0.99492924217659073</c:v>
                </c:pt>
                <c:pt idx="189">
                  <c:v>0.99514862427084205</c:v>
                </c:pt>
                <c:pt idx="190">
                  <c:v>0.99503892905369851</c:v>
                </c:pt>
                <c:pt idx="191">
                  <c:v>0.99510474518309899</c:v>
                </c:pt>
                <c:pt idx="192">
                  <c:v>0.99500602211491951</c:v>
                </c:pt>
                <c:pt idx="193">
                  <c:v>0.99503892905369851</c:v>
                </c:pt>
                <c:pt idx="194">
                  <c:v>0.99510474518309899</c:v>
                </c:pt>
                <c:pt idx="195">
                  <c:v>0.99488536976067055</c:v>
                </c:pt>
                <c:pt idx="196">
                  <c:v>0.99500602211491951</c:v>
                </c:pt>
                <c:pt idx="197">
                  <c:v>0.99488536976067055</c:v>
                </c:pt>
                <c:pt idx="198">
                  <c:v>0.99507183674308075</c:v>
                </c:pt>
                <c:pt idx="199">
                  <c:v>0.99473182681063199</c:v>
                </c:pt>
                <c:pt idx="200">
                  <c:v>0.99496214736409361</c:v>
                </c:pt>
                <c:pt idx="201">
                  <c:v>0.99503892905369851</c:v>
                </c:pt>
                <c:pt idx="202">
                  <c:v>0.99510474518309899</c:v>
                </c:pt>
                <c:pt idx="203">
                  <c:v>0.99496214736409361</c:v>
                </c:pt>
                <c:pt idx="204">
                  <c:v>0.99500602211491951</c:v>
                </c:pt>
                <c:pt idx="205">
                  <c:v>0.99510474518309899</c:v>
                </c:pt>
                <c:pt idx="206">
                  <c:v>0.99496214736409361</c:v>
                </c:pt>
                <c:pt idx="207">
                  <c:v>0.99524735709804801</c:v>
                </c:pt>
                <c:pt idx="208">
                  <c:v>0.99496214736409361</c:v>
                </c:pt>
                <c:pt idx="209">
                  <c:v>0.99500602211491951</c:v>
                </c:pt>
                <c:pt idx="210">
                  <c:v>0.99518153446248103</c:v>
                </c:pt>
                <c:pt idx="211">
                  <c:v>0.99503892905369851</c:v>
                </c:pt>
                <c:pt idx="212">
                  <c:v>0.99496214736409361</c:v>
                </c:pt>
                <c:pt idx="213">
                  <c:v>0.99510474518309899</c:v>
                </c:pt>
                <c:pt idx="214">
                  <c:v>0.99488536976067055</c:v>
                </c:pt>
                <c:pt idx="215">
                  <c:v>0.99503892905369851</c:v>
                </c:pt>
                <c:pt idx="216">
                  <c:v>0.99514862427084205</c:v>
                </c:pt>
                <c:pt idx="217">
                  <c:v>0.99477569455748072</c:v>
                </c:pt>
                <c:pt idx="218">
                  <c:v>0.99488536976067055</c:v>
                </c:pt>
                <c:pt idx="219">
                  <c:v>0.99492924217659073</c:v>
                </c:pt>
                <c:pt idx="220">
                  <c:v>0.99503892905369851</c:v>
                </c:pt>
                <c:pt idx="221">
                  <c:v>0.99507183674308075</c:v>
                </c:pt>
                <c:pt idx="222">
                  <c:v>0.99514862427084205</c:v>
                </c:pt>
                <c:pt idx="223">
                  <c:v>0.99461119738415504</c:v>
                </c:pt>
                <c:pt idx="224">
                  <c:v>0.99518153446248103</c:v>
                </c:pt>
                <c:pt idx="225">
                  <c:v>0.99488536976067055</c:v>
                </c:pt>
                <c:pt idx="226">
                  <c:v>0.9948524663242535</c:v>
                </c:pt>
                <c:pt idx="227">
                  <c:v>0.99492924217659073</c:v>
                </c:pt>
                <c:pt idx="228">
                  <c:v>0.994808596242995</c:v>
                </c:pt>
                <c:pt idx="229">
                  <c:v>0.99514862427084205</c:v>
                </c:pt>
                <c:pt idx="230">
                  <c:v>0.99503892905369851</c:v>
                </c:pt>
                <c:pt idx="231">
                  <c:v>0.99500602211491951</c:v>
                </c:pt>
                <c:pt idx="232">
                  <c:v>0.99514862427084205</c:v>
                </c:pt>
                <c:pt idx="233">
                  <c:v>0.99477569455748072</c:v>
                </c:pt>
                <c:pt idx="234">
                  <c:v>0.99465506146314542</c:v>
                </c:pt>
                <c:pt idx="235">
                  <c:v>0.99447961314854671</c:v>
                </c:pt>
                <c:pt idx="236">
                  <c:v>0.99477569455748072</c:v>
                </c:pt>
                <c:pt idx="237">
                  <c:v>0.99503892905369851</c:v>
                </c:pt>
                <c:pt idx="238">
                  <c:v>0.99452347322693557</c:v>
                </c:pt>
                <c:pt idx="239">
                  <c:v>0.99492924217659073</c:v>
                </c:pt>
                <c:pt idx="240">
                  <c:v>0.99518153446248103</c:v>
                </c:pt>
                <c:pt idx="241">
                  <c:v>0.99473182681063199</c:v>
                </c:pt>
                <c:pt idx="242">
                  <c:v>0.994808596242995</c:v>
                </c:pt>
                <c:pt idx="243">
                  <c:v>0.99492924217659073</c:v>
                </c:pt>
                <c:pt idx="244">
                  <c:v>0.99524735709804801</c:v>
                </c:pt>
                <c:pt idx="245">
                  <c:v>0.99473182681063199</c:v>
                </c:pt>
                <c:pt idx="246">
                  <c:v>0.99477569455748072</c:v>
                </c:pt>
                <c:pt idx="247">
                  <c:v>0.99503892905369851</c:v>
                </c:pt>
                <c:pt idx="248">
                  <c:v>0.99500602211491951</c:v>
                </c:pt>
                <c:pt idx="249">
                  <c:v>0.99496214736409361</c:v>
                </c:pt>
                <c:pt idx="250">
                  <c:v>0.994567334638779</c:v>
                </c:pt>
                <c:pt idx="251">
                  <c:v>0.99514862427084205</c:v>
                </c:pt>
                <c:pt idx="252">
                  <c:v>0.99488536976067055</c:v>
                </c:pt>
                <c:pt idx="253">
                  <c:v>0.99492924217659073</c:v>
                </c:pt>
                <c:pt idx="254">
                  <c:v>0.99500602211491951</c:v>
                </c:pt>
                <c:pt idx="255">
                  <c:v>0.99452347322693557</c:v>
                </c:pt>
                <c:pt idx="256">
                  <c:v>0.99424936961073396</c:v>
                </c:pt>
                <c:pt idx="257">
                  <c:v>0.994567334638779</c:v>
                </c:pt>
                <c:pt idx="258">
                  <c:v>0.99500602211491951</c:v>
                </c:pt>
                <c:pt idx="259">
                  <c:v>0.9948524663242535</c:v>
                </c:pt>
                <c:pt idx="260">
                  <c:v>0.99514862427084205</c:v>
                </c:pt>
                <c:pt idx="261">
                  <c:v>0.99443575440352705</c:v>
                </c:pt>
                <c:pt idx="262">
                  <c:v>0.99465506146314542</c:v>
                </c:pt>
                <c:pt idx="263">
                  <c:v>0.99477569455748072</c:v>
                </c:pt>
                <c:pt idx="264">
                  <c:v>0.99488536976067055</c:v>
                </c:pt>
                <c:pt idx="265">
                  <c:v>0.99461119738415504</c:v>
                </c:pt>
                <c:pt idx="266">
                  <c:v>0.99452347322693557</c:v>
                </c:pt>
                <c:pt idx="267">
                  <c:v>0.99518153446248103</c:v>
                </c:pt>
                <c:pt idx="268">
                  <c:v>0.99443575440352705</c:v>
                </c:pt>
                <c:pt idx="269">
                  <c:v>0.99503892905369851</c:v>
                </c:pt>
                <c:pt idx="270">
                  <c:v>0.994808596242995</c:v>
                </c:pt>
                <c:pt idx="271">
                  <c:v>0.994808596242995</c:v>
                </c:pt>
                <c:pt idx="272">
                  <c:v>0.99496214736409361</c:v>
                </c:pt>
                <c:pt idx="273">
                  <c:v>0.99492924217659073</c:v>
                </c:pt>
                <c:pt idx="274">
                  <c:v>0.99507183674308075</c:v>
                </c:pt>
                <c:pt idx="275">
                  <c:v>0.99461119738415504</c:v>
                </c:pt>
                <c:pt idx="276">
                  <c:v>0.99473182681063199</c:v>
                </c:pt>
                <c:pt idx="277">
                  <c:v>0.99514862427084205</c:v>
                </c:pt>
                <c:pt idx="278">
                  <c:v>0.99473182681063199</c:v>
                </c:pt>
                <c:pt idx="279">
                  <c:v>0.99521444540487203</c:v>
                </c:pt>
                <c:pt idx="280">
                  <c:v>0.99461119738415504</c:v>
                </c:pt>
                <c:pt idx="281">
                  <c:v>0.99503892905369851</c:v>
                </c:pt>
                <c:pt idx="282">
                  <c:v>0.99503892905369851</c:v>
                </c:pt>
                <c:pt idx="283">
                  <c:v>0.99503892905369851</c:v>
                </c:pt>
                <c:pt idx="284">
                  <c:v>0.99507183674308075</c:v>
                </c:pt>
                <c:pt idx="285">
                  <c:v>0.99473182681063199</c:v>
                </c:pt>
                <c:pt idx="286">
                  <c:v>0.99492924217659073</c:v>
                </c:pt>
                <c:pt idx="287">
                  <c:v>0.99473182681063199</c:v>
                </c:pt>
                <c:pt idx="288">
                  <c:v>0.99492924217659073</c:v>
                </c:pt>
                <c:pt idx="289">
                  <c:v>0.99503892905369851</c:v>
                </c:pt>
                <c:pt idx="290">
                  <c:v>0.99507183674308075</c:v>
                </c:pt>
                <c:pt idx="291">
                  <c:v>0.99465506146314542</c:v>
                </c:pt>
                <c:pt idx="292">
                  <c:v>0.99514862427084205</c:v>
                </c:pt>
                <c:pt idx="293">
                  <c:v>0.99500602211491951</c:v>
                </c:pt>
                <c:pt idx="294">
                  <c:v>0.99496214736409361</c:v>
                </c:pt>
                <c:pt idx="295">
                  <c:v>0.99492924217659073</c:v>
                </c:pt>
                <c:pt idx="296">
                  <c:v>0.99496214736409361</c:v>
                </c:pt>
                <c:pt idx="297">
                  <c:v>0.99521444540487203</c:v>
                </c:pt>
                <c:pt idx="298">
                  <c:v>0.99524735709804801</c:v>
                </c:pt>
                <c:pt idx="299">
                  <c:v>0.99521444540487203</c:v>
                </c:pt>
                <c:pt idx="300">
                  <c:v>0.99488536976067055</c:v>
                </c:pt>
                <c:pt idx="301">
                  <c:v>0.99500602211491951</c:v>
                </c:pt>
                <c:pt idx="302">
                  <c:v>0.99452347322693557</c:v>
                </c:pt>
                <c:pt idx="303">
                  <c:v>0.99503892905369851</c:v>
                </c:pt>
                <c:pt idx="304">
                  <c:v>0.99503892905369851</c:v>
                </c:pt>
                <c:pt idx="305">
                  <c:v>0.99503892905369851</c:v>
                </c:pt>
                <c:pt idx="306">
                  <c:v>0.99488536976067055</c:v>
                </c:pt>
                <c:pt idx="307">
                  <c:v>0.99503892905369851</c:v>
                </c:pt>
                <c:pt idx="308">
                  <c:v>0.99394243537500404</c:v>
                </c:pt>
                <c:pt idx="309">
                  <c:v>0.99492924217659073</c:v>
                </c:pt>
                <c:pt idx="310">
                  <c:v>0.994808596242995</c:v>
                </c:pt>
                <c:pt idx="311">
                  <c:v>0.99503892905369851</c:v>
                </c:pt>
                <c:pt idx="312">
                  <c:v>0.99510474518309899</c:v>
                </c:pt>
                <c:pt idx="313">
                  <c:v>0.9948524663242535</c:v>
                </c:pt>
                <c:pt idx="314">
                  <c:v>0.99468796039762042</c:v>
                </c:pt>
                <c:pt idx="315">
                  <c:v>0.99461119738415504</c:v>
                </c:pt>
                <c:pt idx="316">
                  <c:v>0.994808596242995</c:v>
                </c:pt>
                <c:pt idx="317">
                  <c:v>0.99461119738415504</c:v>
                </c:pt>
                <c:pt idx="318">
                  <c:v>0.99536803973030341</c:v>
                </c:pt>
                <c:pt idx="319">
                  <c:v>0.99465506146314542</c:v>
                </c:pt>
                <c:pt idx="320">
                  <c:v>0.99473182681063199</c:v>
                </c:pt>
                <c:pt idx="321">
                  <c:v>0.994567334638779</c:v>
                </c:pt>
                <c:pt idx="322">
                  <c:v>0.99465506146314542</c:v>
                </c:pt>
                <c:pt idx="323">
                  <c:v>0.994052047248836</c:v>
                </c:pt>
                <c:pt idx="324">
                  <c:v>0.9948524663242535</c:v>
                </c:pt>
                <c:pt idx="325">
                  <c:v>0.994808596242995</c:v>
                </c:pt>
                <c:pt idx="326">
                  <c:v>0.99503892905369851</c:v>
                </c:pt>
                <c:pt idx="327">
                  <c:v>0.99500602211491951</c:v>
                </c:pt>
                <c:pt idx="328">
                  <c:v>0.9948524663242535</c:v>
                </c:pt>
                <c:pt idx="329">
                  <c:v>0.99492924217659073</c:v>
                </c:pt>
                <c:pt idx="330">
                  <c:v>0.99433707710195129</c:v>
                </c:pt>
                <c:pt idx="331">
                  <c:v>0.99503892905369851</c:v>
                </c:pt>
                <c:pt idx="332">
                  <c:v>0.99473182681063199</c:v>
                </c:pt>
                <c:pt idx="333">
                  <c:v>0.99500602211491951</c:v>
                </c:pt>
                <c:pt idx="334">
                  <c:v>0.99514862427084205</c:v>
                </c:pt>
                <c:pt idx="335">
                  <c:v>0.99514862427084205</c:v>
                </c:pt>
                <c:pt idx="336">
                  <c:v>0.994808596242995</c:v>
                </c:pt>
                <c:pt idx="337">
                  <c:v>0.9948524663242535</c:v>
                </c:pt>
                <c:pt idx="338">
                  <c:v>0.99496214736409361</c:v>
                </c:pt>
                <c:pt idx="339">
                  <c:v>0.994808596242995</c:v>
                </c:pt>
                <c:pt idx="340">
                  <c:v>0.99488536976067055</c:v>
                </c:pt>
                <c:pt idx="341">
                  <c:v>0.99500602211491951</c:v>
                </c:pt>
                <c:pt idx="342">
                  <c:v>0.99507183674308075</c:v>
                </c:pt>
                <c:pt idx="343">
                  <c:v>0.99500602211491951</c:v>
                </c:pt>
                <c:pt idx="344">
                  <c:v>0.99492924217659073</c:v>
                </c:pt>
                <c:pt idx="345">
                  <c:v>0.99477569455748072</c:v>
                </c:pt>
                <c:pt idx="346">
                  <c:v>0.99468796039762042</c:v>
                </c:pt>
                <c:pt idx="347">
                  <c:v>0.99488536976067055</c:v>
                </c:pt>
                <c:pt idx="348">
                  <c:v>0.99465506146314542</c:v>
                </c:pt>
                <c:pt idx="349">
                  <c:v>0.99473182681063199</c:v>
                </c:pt>
                <c:pt idx="350">
                  <c:v>0.99461119738415504</c:v>
                </c:pt>
                <c:pt idx="351">
                  <c:v>0.99488536976067055</c:v>
                </c:pt>
                <c:pt idx="352">
                  <c:v>0.99503892905369851</c:v>
                </c:pt>
                <c:pt idx="353">
                  <c:v>0.99503892905369851</c:v>
                </c:pt>
                <c:pt idx="354">
                  <c:v>0.99473182681063199</c:v>
                </c:pt>
                <c:pt idx="355">
                  <c:v>0.99433707710195129</c:v>
                </c:pt>
                <c:pt idx="356">
                  <c:v>0.994808596242995</c:v>
                </c:pt>
                <c:pt idx="357">
                  <c:v>0.99500602211491951</c:v>
                </c:pt>
                <c:pt idx="358">
                  <c:v>0.99477569455748072</c:v>
                </c:pt>
                <c:pt idx="359">
                  <c:v>0.99489633773957442</c:v>
                </c:pt>
                <c:pt idx="360">
                  <c:v>0.99524735709804801</c:v>
                </c:pt>
                <c:pt idx="361">
                  <c:v>0.994808596242995</c:v>
                </c:pt>
                <c:pt idx="362">
                  <c:v>0.99465506146314542</c:v>
                </c:pt>
                <c:pt idx="363">
                  <c:v>0.99468796039762042</c:v>
                </c:pt>
                <c:pt idx="364">
                  <c:v>0.994567334638779</c:v>
                </c:pt>
                <c:pt idx="365">
                  <c:v>0.99492924217659073</c:v>
                </c:pt>
                <c:pt idx="366">
                  <c:v>0.99496214736409361</c:v>
                </c:pt>
                <c:pt idx="367">
                  <c:v>0.99503892905369851</c:v>
                </c:pt>
                <c:pt idx="368">
                  <c:v>0.9948524663242535</c:v>
                </c:pt>
                <c:pt idx="369">
                  <c:v>0.99447961314854671</c:v>
                </c:pt>
                <c:pt idx="370">
                  <c:v>0.99328493896243941</c:v>
                </c:pt>
                <c:pt idx="371">
                  <c:v>0.99473182681063199</c:v>
                </c:pt>
                <c:pt idx="372">
                  <c:v>0.99500602211491951</c:v>
                </c:pt>
                <c:pt idx="373">
                  <c:v>0.99496214736409361</c:v>
                </c:pt>
                <c:pt idx="374">
                  <c:v>0.99488536976067055</c:v>
                </c:pt>
                <c:pt idx="375">
                  <c:v>0.99496214736409361</c:v>
                </c:pt>
                <c:pt idx="376">
                  <c:v>0.99473182681063199</c:v>
                </c:pt>
                <c:pt idx="377">
                  <c:v>0.99443575440352705</c:v>
                </c:pt>
                <c:pt idx="378">
                  <c:v>0.99477569455748072</c:v>
                </c:pt>
                <c:pt idx="379">
                  <c:v>0.9948524663242535</c:v>
                </c:pt>
                <c:pt idx="380">
                  <c:v>0.99500602211491951</c:v>
                </c:pt>
                <c:pt idx="381">
                  <c:v>0.994808596242995</c:v>
                </c:pt>
                <c:pt idx="382">
                  <c:v>0.99443575440352705</c:v>
                </c:pt>
                <c:pt idx="383">
                  <c:v>0.99443575440352705</c:v>
                </c:pt>
                <c:pt idx="384">
                  <c:v>0.99492924217659073</c:v>
                </c:pt>
                <c:pt idx="385">
                  <c:v>0.99496214736409361</c:v>
                </c:pt>
                <c:pt idx="386">
                  <c:v>0.99503892905369851</c:v>
                </c:pt>
                <c:pt idx="387">
                  <c:v>0.99488536976067055</c:v>
                </c:pt>
                <c:pt idx="388">
                  <c:v>0.99477569455748072</c:v>
                </c:pt>
                <c:pt idx="389">
                  <c:v>0.994808596242995</c:v>
                </c:pt>
                <c:pt idx="390">
                  <c:v>0.99500602211491951</c:v>
                </c:pt>
                <c:pt idx="391">
                  <c:v>0.99443575440352705</c:v>
                </c:pt>
                <c:pt idx="392">
                  <c:v>0.99488536976067055</c:v>
                </c:pt>
                <c:pt idx="393">
                  <c:v>0.99496214736409361</c:v>
                </c:pt>
                <c:pt idx="394">
                  <c:v>0.994808596242995</c:v>
                </c:pt>
                <c:pt idx="395">
                  <c:v>0.99492924217659073</c:v>
                </c:pt>
                <c:pt idx="396">
                  <c:v>0.99514862427084205</c:v>
                </c:pt>
                <c:pt idx="397">
                  <c:v>0.99415070505622727</c:v>
                </c:pt>
                <c:pt idx="398">
                  <c:v>0.99488536976067055</c:v>
                </c:pt>
                <c:pt idx="399">
                  <c:v>0.99473182681063199</c:v>
                </c:pt>
                <c:pt idx="400">
                  <c:v>0.99477569455748072</c:v>
                </c:pt>
                <c:pt idx="401">
                  <c:v>0.99496214736409361</c:v>
                </c:pt>
                <c:pt idx="402">
                  <c:v>0.994808596242995</c:v>
                </c:pt>
                <c:pt idx="403">
                  <c:v>0.99518153446248103</c:v>
                </c:pt>
                <c:pt idx="404">
                  <c:v>0.99510474518309899</c:v>
                </c:pt>
                <c:pt idx="405">
                  <c:v>0.99518153446248103</c:v>
                </c:pt>
                <c:pt idx="406">
                  <c:v>0.99488536976067055</c:v>
                </c:pt>
                <c:pt idx="407">
                  <c:v>0.99500602211491951</c:v>
                </c:pt>
                <c:pt idx="408">
                  <c:v>0.99503892905369851</c:v>
                </c:pt>
                <c:pt idx="409">
                  <c:v>0.99473182681063199</c:v>
                </c:pt>
                <c:pt idx="410">
                  <c:v>0.9948524663242535</c:v>
                </c:pt>
                <c:pt idx="411">
                  <c:v>0.99492924217659073</c:v>
                </c:pt>
                <c:pt idx="412">
                  <c:v>0.9948524663242535</c:v>
                </c:pt>
                <c:pt idx="413">
                  <c:v>0.99429322268983045</c:v>
                </c:pt>
                <c:pt idx="414">
                  <c:v>0.99473182681063199</c:v>
                </c:pt>
                <c:pt idx="415">
                  <c:v>0.99500602211491951</c:v>
                </c:pt>
                <c:pt idx="416">
                  <c:v>0.994808596242995</c:v>
                </c:pt>
                <c:pt idx="417">
                  <c:v>0.99521444540487203</c:v>
                </c:pt>
                <c:pt idx="418">
                  <c:v>0.9948524663242535</c:v>
                </c:pt>
                <c:pt idx="419">
                  <c:v>0.99503892905369851</c:v>
                </c:pt>
                <c:pt idx="420">
                  <c:v>0.99510474518309899</c:v>
                </c:pt>
                <c:pt idx="421">
                  <c:v>0.99496214736409361</c:v>
                </c:pt>
                <c:pt idx="422">
                  <c:v>0.99488536976067055</c:v>
                </c:pt>
                <c:pt idx="423">
                  <c:v>0.99503892905369851</c:v>
                </c:pt>
                <c:pt idx="424">
                  <c:v>0.9948524663242535</c:v>
                </c:pt>
                <c:pt idx="425">
                  <c:v>0.99518153446248103</c:v>
                </c:pt>
                <c:pt idx="426">
                  <c:v>0.99492924217659073</c:v>
                </c:pt>
                <c:pt idx="427">
                  <c:v>0.99473182681063199</c:v>
                </c:pt>
                <c:pt idx="428">
                  <c:v>0.99507183674308075</c:v>
                </c:pt>
                <c:pt idx="429">
                  <c:v>0.99500602211491951</c:v>
                </c:pt>
                <c:pt idx="430">
                  <c:v>0.99496214736409361</c:v>
                </c:pt>
                <c:pt idx="431">
                  <c:v>0.99518153446248103</c:v>
                </c:pt>
                <c:pt idx="432">
                  <c:v>0.99468796039762042</c:v>
                </c:pt>
                <c:pt idx="433">
                  <c:v>0.99492924217659073</c:v>
                </c:pt>
                <c:pt idx="434">
                  <c:v>0.99507183674308075</c:v>
                </c:pt>
                <c:pt idx="435">
                  <c:v>0.99488536976067055</c:v>
                </c:pt>
                <c:pt idx="436">
                  <c:v>0.99473182681063199</c:v>
                </c:pt>
                <c:pt idx="437">
                  <c:v>0.99461119738415504</c:v>
                </c:pt>
                <c:pt idx="438">
                  <c:v>0.99443575440352705</c:v>
                </c:pt>
                <c:pt idx="439">
                  <c:v>0.99469892687583095</c:v>
                </c:pt>
                <c:pt idx="440">
                  <c:v>0.99468796039762042</c:v>
                </c:pt>
                <c:pt idx="441">
                  <c:v>0.99510474518309899</c:v>
                </c:pt>
                <c:pt idx="442">
                  <c:v>0.99468796039762042</c:v>
                </c:pt>
                <c:pt idx="443">
                  <c:v>0.99500602211491951</c:v>
                </c:pt>
                <c:pt idx="444">
                  <c:v>0.99496214736409361</c:v>
                </c:pt>
                <c:pt idx="445">
                  <c:v>0.9948524663242535</c:v>
                </c:pt>
                <c:pt idx="446">
                  <c:v>0.99500602211491951</c:v>
                </c:pt>
                <c:pt idx="447">
                  <c:v>0.99492924217659073</c:v>
                </c:pt>
                <c:pt idx="448">
                  <c:v>0.99500602211491951</c:v>
                </c:pt>
                <c:pt idx="449">
                  <c:v>0.99507183674308075</c:v>
                </c:pt>
                <c:pt idx="450">
                  <c:v>0.99496214736409361</c:v>
                </c:pt>
                <c:pt idx="451">
                  <c:v>0.99488536976067055</c:v>
                </c:pt>
                <c:pt idx="452">
                  <c:v>0.99510474518309899</c:v>
                </c:pt>
                <c:pt idx="453">
                  <c:v>0.99492924217659073</c:v>
                </c:pt>
                <c:pt idx="454">
                  <c:v>0.99510474518309899</c:v>
                </c:pt>
                <c:pt idx="455">
                  <c:v>0.99500602211491951</c:v>
                </c:pt>
                <c:pt idx="456">
                  <c:v>0.99452347322693557</c:v>
                </c:pt>
                <c:pt idx="457">
                  <c:v>0.99473182681063199</c:v>
                </c:pt>
                <c:pt idx="458">
                  <c:v>0.99477569455748072</c:v>
                </c:pt>
                <c:pt idx="459">
                  <c:v>0.994052047248836</c:v>
                </c:pt>
                <c:pt idx="460">
                  <c:v>0.99465506146314542</c:v>
                </c:pt>
                <c:pt idx="461">
                  <c:v>0.994808596242995</c:v>
                </c:pt>
                <c:pt idx="462">
                  <c:v>0.9948524663242535</c:v>
                </c:pt>
                <c:pt idx="463">
                  <c:v>0.99503892905369851</c:v>
                </c:pt>
                <c:pt idx="464">
                  <c:v>0.99514862427084205</c:v>
                </c:pt>
                <c:pt idx="465">
                  <c:v>0.994808596242995</c:v>
                </c:pt>
                <c:pt idx="466">
                  <c:v>0.99452347322693557</c:v>
                </c:pt>
                <c:pt idx="467">
                  <c:v>0.99409589433031442</c:v>
                </c:pt>
                <c:pt idx="468">
                  <c:v>0.99477569455748072</c:v>
                </c:pt>
                <c:pt idx="469">
                  <c:v>0.994808596242995</c:v>
                </c:pt>
                <c:pt idx="470">
                  <c:v>0.99492924217659073</c:v>
                </c:pt>
                <c:pt idx="471">
                  <c:v>0.99503892905369851</c:v>
                </c:pt>
                <c:pt idx="472">
                  <c:v>0.99447961314854671</c:v>
                </c:pt>
                <c:pt idx="473">
                  <c:v>0.994808596242995</c:v>
                </c:pt>
                <c:pt idx="474">
                  <c:v>0.994567334638779</c:v>
                </c:pt>
                <c:pt idx="475">
                  <c:v>0.99439189699179842</c:v>
                </c:pt>
                <c:pt idx="476">
                  <c:v>0.99536803973030341</c:v>
                </c:pt>
                <c:pt idx="477">
                  <c:v>0.99488536976067055</c:v>
                </c:pt>
                <c:pt idx="478">
                  <c:v>0.99518153446248103</c:v>
                </c:pt>
                <c:pt idx="479">
                  <c:v>0.99496214736409361</c:v>
                </c:pt>
                <c:pt idx="480">
                  <c:v>0.99496214736409361</c:v>
                </c:pt>
                <c:pt idx="481">
                  <c:v>0.99443575440352705</c:v>
                </c:pt>
                <c:pt idx="482">
                  <c:v>0.99507183674308075</c:v>
                </c:pt>
                <c:pt idx="483">
                  <c:v>0.99503892905369851</c:v>
                </c:pt>
                <c:pt idx="484">
                  <c:v>0.99510474518309899</c:v>
                </c:pt>
                <c:pt idx="485">
                  <c:v>0.99514862427084205</c:v>
                </c:pt>
                <c:pt idx="486">
                  <c:v>0.99521444540487203</c:v>
                </c:pt>
                <c:pt idx="487">
                  <c:v>0.99507183674308075</c:v>
                </c:pt>
                <c:pt idx="488">
                  <c:v>0.99492924217659073</c:v>
                </c:pt>
                <c:pt idx="489">
                  <c:v>0.99503892905369851</c:v>
                </c:pt>
                <c:pt idx="490">
                  <c:v>0.99496214736409361</c:v>
                </c:pt>
                <c:pt idx="491">
                  <c:v>0.99510474518309899</c:v>
                </c:pt>
                <c:pt idx="492">
                  <c:v>0.99510474518309899</c:v>
                </c:pt>
                <c:pt idx="493">
                  <c:v>0.99524735709804801</c:v>
                </c:pt>
                <c:pt idx="494">
                  <c:v>0.99514862427084205</c:v>
                </c:pt>
                <c:pt idx="495">
                  <c:v>0.99469892687583095</c:v>
                </c:pt>
                <c:pt idx="496">
                  <c:v>0.99524735709804801</c:v>
                </c:pt>
                <c:pt idx="497">
                  <c:v>0.994567334638779</c:v>
                </c:pt>
                <c:pt idx="498">
                  <c:v>0.99383283182853999</c:v>
                </c:pt>
                <c:pt idx="499">
                  <c:v>0.99488536976067055</c:v>
                </c:pt>
                <c:pt idx="500">
                  <c:v>0.99492924217659073</c:v>
                </c:pt>
                <c:pt idx="501">
                  <c:v>0.994808596242995</c:v>
                </c:pt>
                <c:pt idx="502">
                  <c:v>0.99496214736409361</c:v>
                </c:pt>
                <c:pt idx="503">
                  <c:v>0.99503892905369851</c:v>
                </c:pt>
                <c:pt idx="504">
                  <c:v>0.99510474518309899</c:v>
                </c:pt>
                <c:pt idx="505">
                  <c:v>0.99500602211491951</c:v>
                </c:pt>
                <c:pt idx="506">
                  <c:v>0.99510474518309899</c:v>
                </c:pt>
                <c:pt idx="507">
                  <c:v>0.99503892905369851</c:v>
                </c:pt>
                <c:pt idx="508">
                  <c:v>0.99510474518309899</c:v>
                </c:pt>
                <c:pt idx="509">
                  <c:v>0.99500602211491951</c:v>
                </c:pt>
                <c:pt idx="510">
                  <c:v>0.99473182681063199</c:v>
                </c:pt>
                <c:pt idx="511">
                  <c:v>0.99521444540487203</c:v>
                </c:pt>
                <c:pt idx="512">
                  <c:v>0.99468796039762042</c:v>
                </c:pt>
                <c:pt idx="513">
                  <c:v>0.99500602211491951</c:v>
                </c:pt>
                <c:pt idx="514">
                  <c:v>0.99507183674308075</c:v>
                </c:pt>
                <c:pt idx="515">
                  <c:v>0.99518153446248103</c:v>
                </c:pt>
                <c:pt idx="516">
                  <c:v>0.99481956363824597</c:v>
                </c:pt>
                <c:pt idx="517">
                  <c:v>0.99477569455748072</c:v>
                </c:pt>
                <c:pt idx="518">
                  <c:v>0.99496214736409361</c:v>
                </c:pt>
                <c:pt idx="519">
                  <c:v>0.99492924217659073</c:v>
                </c:pt>
                <c:pt idx="520">
                  <c:v>0.99468796039762042</c:v>
                </c:pt>
                <c:pt idx="521">
                  <c:v>0.99424936961073396</c:v>
                </c:pt>
                <c:pt idx="522">
                  <c:v>0.99503892905369851</c:v>
                </c:pt>
                <c:pt idx="523">
                  <c:v>0.99492924217659073</c:v>
                </c:pt>
                <c:pt idx="524">
                  <c:v>0.99468796039762042</c:v>
                </c:pt>
                <c:pt idx="525">
                  <c:v>0.9948524663242535</c:v>
                </c:pt>
                <c:pt idx="526">
                  <c:v>0.99452347322693557</c:v>
                </c:pt>
                <c:pt idx="527">
                  <c:v>0.99510474518309899</c:v>
                </c:pt>
                <c:pt idx="528">
                  <c:v>0.99496214736409361</c:v>
                </c:pt>
                <c:pt idx="529">
                  <c:v>0.99488536976067055</c:v>
                </c:pt>
                <c:pt idx="530">
                  <c:v>0.99492924217659073</c:v>
                </c:pt>
                <c:pt idx="531">
                  <c:v>0.99503892905369851</c:v>
                </c:pt>
                <c:pt idx="532">
                  <c:v>0.99510474518309899</c:v>
                </c:pt>
                <c:pt idx="533">
                  <c:v>0.994808596242995</c:v>
                </c:pt>
                <c:pt idx="534">
                  <c:v>0.994808596242995</c:v>
                </c:pt>
                <c:pt idx="535">
                  <c:v>0.99496214736409361</c:v>
                </c:pt>
                <c:pt idx="536">
                  <c:v>0.99461119738415504</c:v>
                </c:pt>
                <c:pt idx="537">
                  <c:v>0.99518153446248103</c:v>
                </c:pt>
                <c:pt idx="538">
                  <c:v>0.99473182681063199</c:v>
                </c:pt>
                <c:pt idx="539">
                  <c:v>0.99488536976067055</c:v>
                </c:pt>
                <c:pt idx="540">
                  <c:v>0.99500602211491951</c:v>
                </c:pt>
                <c:pt idx="541">
                  <c:v>0.99488536976067055</c:v>
                </c:pt>
                <c:pt idx="542">
                  <c:v>0.99503892905369851</c:v>
                </c:pt>
                <c:pt idx="543">
                  <c:v>0.99496214736409361</c:v>
                </c:pt>
                <c:pt idx="544">
                  <c:v>0.99492924217659073</c:v>
                </c:pt>
                <c:pt idx="545">
                  <c:v>0.99377803317767444</c:v>
                </c:pt>
                <c:pt idx="546">
                  <c:v>0.99492924217659073</c:v>
                </c:pt>
                <c:pt idx="547">
                  <c:v>0.994808596242995</c:v>
                </c:pt>
                <c:pt idx="548">
                  <c:v>0.99492924217659073</c:v>
                </c:pt>
                <c:pt idx="549">
                  <c:v>0.99507183674308075</c:v>
                </c:pt>
                <c:pt idx="550">
                  <c:v>0.99473182681063199</c:v>
                </c:pt>
                <c:pt idx="551">
                  <c:v>0.99473182681063199</c:v>
                </c:pt>
                <c:pt idx="552">
                  <c:v>0.994808596242995</c:v>
                </c:pt>
                <c:pt idx="553">
                  <c:v>0.99514862427084205</c:v>
                </c:pt>
                <c:pt idx="554">
                  <c:v>0.99496214736409361</c:v>
                </c:pt>
                <c:pt idx="555">
                  <c:v>0.99465506146314542</c:v>
                </c:pt>
                <c:pt idx="556">
                  <c:v>0.99477569455748072</c:v>
                </c:pt>
                <c:pt idx="557">
                  <c:v>0.99473182681063199</c:v>
                </c:pt>
                <c:pt idx="558">
                  <c:v>0.99477569455748072</c:v>
                </c:pt>
                <c:pt idx="559">
                  <c:v>0.99507183674308075</c:v>
                </c:pt>
                <c:pt idx="560">
                  <c:v>0.99510474518309899</c:v>
                </c:pt>
                <c:pt idx="561">
                  <c:v>0.9948524663242535</c:v>
                </c:pt>
                <c:pt idx="562">
                  <c:v>0.99510474518309899</c:v>
                </c:pt>
                <c:pt idx="563">
                  <c:v>0.99492924217659073</c:v>
                </c:pt>
                <c:pt idx="564">
                  <c:v>0.99492924217659073</c:v>
                </c:pt>
                <c:pt idx="565">
                  <c:v>0.99500602211491951</c:v>
                </c:pt>
                <c:pt idx="566">
                  <c:v>0.99524735709804801</c:v>
                </c:pt>
                <c:pt idx="567">
                  <c:v>0.99507183674308075</c:v>
                </c:pt>
                <c:pt idx="568">
                  <c:v>0.99461119738415504</c:v>
                </c:pt>
                <c:pt idx="569">
                  <c:v>0.99468796039762042</c:v>
                </c:pt>
                <c:pt idx="570">
                  <c:v>0.99492924217659073</c:v>
                </c:pt>
                <c:pt idx="571">
                  <c:v>0.994808596242995</c:v>
                </c:pt>
                <c:pt idx="572">
                  <c:v>0.99507183674308075</c:v>
                </c:pt>
                <c:pt idx="573">
                  <c:v>0.99507183674308075</c:v>
                </c:pt>
                <c:pt idx="574">
                  <c:v>0.9948524663242535</c:v>
                </c:pt>
                <c:pt idx="575">
                  <c:v>0.99488536976067055</c:v>
                </c:pt>
                <c:pt idx="576">
                  <c:v>0.99465506146314542</c:v>
                </c:pt>
                <c:pt idx="577">
                  <c:v>0.99488536976067055</c:v>
                </c:pt>
                <c:pt idx="578">
                  <c:v>0.994808596242995</c:v>
                </c:pt>
                <c:pt idx="579">
                  <c:v>0.99439189699179842</c:v>
                </c:pt>
                <c:pt idx="580">
                  <c:v>0.9948524663242535</c:v>
                </c:pt>
                <c:pt idx="581">
                  <c:v>0.9948524663242535</c:v>
                </c:pt>
                <c:pt idx="582">
                  <c:v>0.994808596242995</c:v>
                </c:pt>
                <c:pt idx="583">
                  <c:v>0.994808596242995</c:v>
                </c:pt>
                <c:pt idx="584">
                  <c:v>0.99477569455748072</c:v>
                </c:pt>
                <c:pt idx="585">
                  <c:v>0.99488536976067055</c:v>
                </c:pt>
                <c:pt idx="586">
                  <c:v>0.99507183674308075</c:v>
                </c:pt>
                <c:pt idx="587">
                  <c:v>0.99500602211491951</c:v>
                </c:pt>
                <c:pt idx="588">
                  <c:v>0.99488536976067055</c:v>
                </c:pt>
                <c:pt idx="589">
                  <c:v>0.99468796039762042</c:v>
                </c:pt>
                <c:pt idx="590">
                  <c:v>0.99452347322693557</c:v>
                </c:pt>
                <c:pt idx="591">
                  <c:v>0.99399724027091996</c:v>
                </c:pt>
                <c:pt idx="592">
                  <c:v>0.99492924217659073</c:v>
                </c:pt>
                <c:pt idx="593">
                  <c:v>0.99488536976067055</c:v>
                </c:pt>
                <c:pt idx="594">
                  <c:v>0.9948524663242535</c:v>
                </c:pt>
                <c:pt idx="595">
                  <c:v>0.99433707710195129</c:v>
                </c:pt>
                <c:pt idx="596">
                  <c:v>0.99409589433031442</c:v>
                </c:pt>
                <c:pt idx="597">
                  <c:v>0.994567334638779</c:v>
                </c:pt>
                <c:pt idx="598">
                  <c:v>0.994808596242995</c:v>
                </c:pt>
                <c:pt idx="599">
                  <c:v>0.99461119738415504</c:v>
                </c:pt>
                <c:pt idx="600">
                  <c:v>0.99488536976067055</c:v>
                </c:pt>
                <c:pt idx="601">
                  <c:v>0.99439189699179842</c:v>
                </c:pt>
                <c:pt idx="602">
                  <c:v>0.99461119738415504</c:v>
                </c:pt>
                <c:pt idx="603">
                  <c:v>0.99461119738415504</c:v>
                </c:pt>
                <c:pt idx="604">
                  <c:v>0.99443575440352705</c:v>
                </c:pt>
                <c:pt idx="605">
                  <c:v>0.99439189699179842</c:v>
                </c:pt>
                <c:pt idx="606">
                  <c:v>0.99503892905369851</c:v>
                </c:pt>
                <c:pt idx="607">
                  <c:v>0.99473182681063199</c:v>
                </c:pt>
                <c:pt idx="608">
                  <c:v>0.99492924217659073</c:v>
                </c:pt>
                <c:pt idx="609">
                  <c:v>0.99447961314854671</c:v>
                </c:pt>
                <c:pt idx="610">
                  <c:v>0.994808596242995</c:v>
                </c:pt>
                <c:pt idx="611">
                  <c:v>0.99447961314854671</c:v>
                </c:pt>
                <c:pt idx="612">
                  <c:v>0.99465506146314542</c:v>
                </c:pt>
                <c:pt idx="613">
                  <c:v>0.99492924217659073</c:v>
                </c:pt>
                <c:pt idx="614">
                  <c:v>0.99514862427084205</c:v>
                </c:pt>
                <c:pt idx="615">
                  <c:v>0.99503892905369851</c:v>
                </c:pt>
                <c:pt idx="616">
                  <c:v>0.99489633773957442</c:v>
                </c:pt>
                <c:pt idx="617">
                  <c:v>0.9948524663242535</c:v>
                </c:pt>
                <c:pt idx="618">
                  <c:v>0.99496214736409361</c:v>
                </c:pt>
                <c:pt idx="619">
                  <c:v>0.99420551786458444</c:v>
                </c:pt>
                <c:pt idx="620">
                  <c:v>0.99473182681063199</c:v>
                </c:pt>
                <c:pt idx="621">
                  <c:v>0.99477569455748072</c:v>
                </c:pt>
                <c:pt idx="622">
                  <c:v>0.99433707710195129</c:v>
                </c:pt>
                <c:pt idx="623">
                  <c:v>0.994567334638779</c:v>
                </c:pt>
                <c:pt idx="624">
                  <c:v>0.99500602211491951</c:v>
                </c:pt>
                <c:pt idx="625">
                  <c:v>0.99488536976067055</c:v>
                </c:pt>
                <c:pt idx="626">
                  <c:v>0.99507183674308075</c:v>
                </c:pt>
                <c:pt idx="627">
                  <c:v>0.99473182681063199</c:v>
                </c:pt>
                <c:pt idx="628">
                  <c:v>0.99452347322693557</c:v>
                </c:pt>
                <c:pt idx="629">
                  <c:v>0.99496214736409361</c:v>
                </c:pt>
                <c:pt idx="630">
                  <c:v>0.9948524663242535</c:v>
                </c:pt>
                <c:pt idx="631">
                  <c:v>0.99503892905369851</c:v>
                </c:pt>
                <c:pt idx="632">
                  <c:v>0.99465506146314542</c:v>
                </c:pt>
                <c:pt idx="633">
                  <c:v>0.99503892905369851</c:v>
                </c:pt>
                <c:pt idx="634">
                  <c:v>0.99492924217659073</c:v>
                </c:pt>
                <c:pt idx="635">
                  <c:v>0.99496214736409361</c:v>
                </c:pt>
                <c:pt idx="636">
                  <c:v>0.99488536976067055</c:v>
                </c:pt>
                <c:pt idx="637">
                  <c:v>0.99492924217659073</c:v>
                </c:pt>
                <c:pt idx="638">
                  <c:v>0.99468796039762042</c:v>
                </c:pt>
                <c:pt idx="639">
                  <c:v>0.994808596242995</c:v>
                </c:pt>
                <c:pt idx="640">
                  <c:v>0.99503892905369851</c:v>
                </c:pt>
                <c:pt idx="641">
                  <c:v>0.99489633773957442</c:v>
                </c:pt>
                <c:pt idx="642">
                  <c:v>0.99488536976067055</c:v>
                </c:pt>
                <c:pt idx="643">
                  <c:v>0.99477569455748072</c:v>
                </c:pt>
                <c:pt idx="644">
                  <c:v>0.99473182681063199</c:v>
                </c:pt>
                <c:pt idx="645">
                  <c:v>0.99461119738415504</c:v>
                </c:pt>
                <c:pt idx="646">
                  <c:v>0.994808596242995</c:v>
                </c:pt>
                <c:pt idx="647">
                  <c:v>0.99492924217659073</c:v>
                </c:pt>
                <c:pt idx="648">
                  <c:v>0.99447961314854671</c:v>
                </c:pt>
                <c:pt idx="649">
                  <c:v>0.99492924217659073</c:v>
                </c:pt>
                <c:pt idx="650">
                  <c:v>0.99496214736409361</c:v>
                </c:pt>
                <c:pt idx="651">
                  <c:v>0.99514862427084205</c:v>
                </c:pt>
                <c:pt idx="652">
                  <c:v>0.994808596242995</c:v>
                </c:pt>
                <c:pt idx="653">
                  <c:v>0.99496214736409361</c:v>
                </c:pt>
                <c:pt idx="654">
                  <c:v>0.99439189699179842</c:v>
                </c:pt>
                <c:pt idx="655">
                  <c:v>0.99488536976067055</c:v>
                </c:pt>
                <c:pt idx="656">
                  <c:v>0.994808596242995</c:v>
                </c:pt>
                <c:pt idx="657">
                  <c:v>0.994808596242995</c:v>
                </c:pt>
                <c:pt idx="658">
                  <c:v>0.99429322268983045</c:v>
                </c:pt>
                <c:pt idx="659">
                  <c:v>0.994808596242995</c:v>
                </c:pt>
                <c:pt idx="660">
                  <c:v>0.99465506146314542</c:v>
                </c:pt>
                <c:pt idx="661">
                  <c:v>0.99443575440352705</c:v>
                </c:pt>
                <c:pt idx="662">
                  <c:v>0.99492924217659073</c:v>
                </c:pt>
                <c:pt idx="663">
                  <c:v>0.99468796039762042</c:v>
                </c:pt>
                <c:pt idx="664">
                  <c:v>0.994808596242995</c:v>
                </c:pt>
                <c:pt idx="665">
                  <c:v>0.99492924217659073</c:v>
                </c:pt>
                <c:pt idx="666">
                  <c:v>0.99503892905369851</c:v>
                </c:pt>
                <c:pt idx="667">
                  <c:v>0.99518153446248103</c:v>
                </c:pt>
                <c:pt idx="668">
                  <c:v>0.99531318273689429</c:v>
                </c:pt>
                <c:pt idx="669">
                  <c:v>0.99468796039762042</c:v>
                </c:pt>
                <c:pt idx="670">
                  <c:v>0.99473182681063199</c:v>
                </c:pt>
                <c:pt idx="671">
                  <c:v>0.99492924217659073</c:v>
                </c:pt>
                <c:pt idx="672">
                  <c:v>0.994808596242995</c:v>
                </c:pt>
                <c:pt idx="673">
                  <c:v>0.994808596242995</c:v>
                </c:pt>
                <c:pt idx="674">
                  <c:v>0.99488536976067055</c:v>
                </c:pt>
                <c:pt idx="675">
                  <c:v>0.99488536976067055</c:v>
                </c:pt>
                <c:pt idx="676">
                  <c:v>0.994567334638779</c:v>
                </c:pt>
                <c:pt idx="677">
                  <c:v>0.99465506146314542</c:v>
                </c:pt>
                <c:pt idx="678">
                  <c:v>0.99452347322693557</c:v>
                </c:pt>
                <c:pt idx="679">
                  <c:v>0.99452347322693557</c:v>
                </c:pt>
                <c:pt idx="680">
                  <c:v>0.99500602211491951</c:v>
                </c:pt>
                <c:pt idx="681">
                  <c:v>0.99477569455748072</c:v>
                </c:pt>
                <c:pt idx="682">
                  <c:v>0.9948524663242535</c:v>
                </c:pt>
                <c:pt idx="683">
                  <c:v>0.99443575440352705</c:v>
                </c:pt>
                <c:pt idx="684">
                  <c:v>0.99465506146314542</c:v>
                </c:pt>
                <c:pt idx="685">
                  <c:v>0.99503892905369851</c:v>
                </c:pt>
                <c:pt idx="686">
                  <c:v>0.99492924217659073</c:v>
                </c:pt>
                <c:pt idx="687">
                  <c:v>0.99496214736409361</c:v>
                </c:pt>
                <c:pt idx="688">
                  <c:v>0.99489633773957442</c:v>
                </c:pt>
                <c:pt idx="689">
                  <c:v>0.99503892905369851</c:v>
                </c:pt>
                <c:pt idx="690">
                  <c:v>0.99528026954204329</c:v>
                </c:pt>
                <c:pt idx="691">
                  <c:v>0.99468796039762042</c:v>
                </c:pt>
                <c:pt idx="692">
                  <c:v>0.994808596242995</c:v>
                </c:pt>
                <c:pt idx="693">
                  <c:v>0.99510474518309899</c:v>
                </c:pt>
                <c:pt idx="694">
                  <c:v>0.99507183674308075</c:v>
                </c:pt>
                <c:pt idx="695">
                  <c:v>0.99496214736409361</c:v>
                </c:pt>
                <c:pt idx="696">
                  <c:v>0.99496214736409361</c:v>
                </c:pt>
                <c:pt idx="697">
                  <c:v>0.994808596242995</c:v>
                </c:pt>
                <c:pt idx="698">
                  <c:v>0.99468796039762042</c:v>
                </c:pt>
                <c:pt idx="699">
                  <c:v>0.99473182681063199</c:v>
                </c:pt>
                <c:pt idx="700">
                  <c:v>0.99500602211491951</c:v>
                </c:pt>
                <c:pt idx="701">
                  <c:v>0.99473182681063199</c:v>
                </c:pt>
                <c:pt idx="702">
                  <c:v>0.99477569455748072</c:v>
                </c:pt>
                <c:pt idx="703">
                  <c:v>0.99468796039762042</c:v>
                </c:pt>
                <c:pt idx="704">
                  <c:v>0.99468796039762042</c:v>
                </c:pt>
                <c:pt idx="705">
                  <c:v>0.994567334638779</c:v>
                </c:pt>
                <c:pt idx="706">
                  <c:v>0.99500602211491951</c:v>
                </c:pt>
                <c:pt idx="707">
                  <c:v>0.99518153446248103</c:v>
                </c:pt>
                <c:pt idx="708">
                  <c:v>0.99500602211491951</c:v>
                </c:pt>
                <c:pt idx="709">
                  <c:v>0.99510474518309899</c:v>
                </c:pt>
                <c:pt idx="710">
                  <c:v>0.994567334638779</c:v>
                </c:pt>
                <c:pt idx="711">
                  <c:v>0.99496214736409361</c:v>
                </c:pt>
                <c:pt idx="712">
                  <c:v>0.9948524663242535</c:v>
                </c:pt>
                <c:pt idx="713">
                  <c:v>0.99477569455748072</c:v>
                </c:pt>
                <c:pt idx="714">
                  <c:v>0.99496214736409361</c:v>
                </c:pt>
                <c:pt idx="715">
                  <c:v>0.99488536976067055</c:v>
                </c:pt>
                <c:pt idx="716">
                  <c:v>0.99439189699179842</c:v>
                </c:pt>
                <c:pt idx="717">
                  <c:v>0.99477569455748072</c:v>
                </c:pt>
                <c:pt idx="718">
                  <c:v>0.99433707710195129</c:v>
                </c:pt>
                <c:pt idx="719">
                  <c:v>0.99507183674308075</c:v>
                </c:pt>
                <c:pt idx="720">
                  <c:v>0.994808596242995</c:v>
                </c:pt>
                <c:pt idx="721">
                  <c:v>0.99500602211491951</c:v>
                </c:pt>
                <c:pt idx="722">
                  <c:v>0.9948524663242535</c:v>
                </c:pt>
                <c:pt idx="723">
                  <c:v>0.99510474518309899</c:v>
                </c:pt>
                <c:pt idx="724">
                  <c:v>0.99503892905369851</c:v>
                </c:pt>
                <c:pt idx="725">
                  <c:v>0.99461119738415504</c:v>
                </c:pt>
                <c:pt idx="726">
                  <c:v>0.994808596242995</c:v>
                </c:pt>
                <c:pt idx="727">
                  <c:v>0.99514862427084205</c:v>
                </c:pt>
                <c:pt idx="728">
                  <c:v>0.99492924217659073</c:v>
                </c:pt>
                <c:pt idx="729">
                  <c:v>0.99492924217659073</c:v>
                </c:pt>
                <c:pt idx="730">
                  <c:v>0.99473182681063199</c:v>
                </c:pt>
                <c:pt idx="731">
                  <c:v>0.99510474518309899</c:v>
                </c:pt>
                <c:pt idx="732">
                  <c:v>0.99496214736409361</c:v>
                </c:pt>
                <c:pt idx="733">
                  <c:v>0.99507183674308075</c:v>
                </c:pt>
                <c:pt idx="734">
                  <c:v>0.99524735709804801</c:v>
                </c:pt>
                <c:pt idx="735">
                  <c:v>0.99496214736409361</c:v>
                </c:pt>
                <c:pt idx="736">
                  <c:v>0.99496214736409361</c:v>
                </c:pt>
                <c:pt idx="737">
                  <c:v>0.99488536976067055</c:v>
                </c:pt>
                <c:pt idx="738">
                  <c:v>0.99500602211491951</c:v>
                </c:pt>
                <c:pt idx="739">
                  <c:v>0.99510474518309899</c:v>
                </c:pt>
                <c:pt idx="740">
                  <c:v>0.994567334638779</c:v>
                </c:pt>
                <c:pt idx="741">
                  <c:v>0.99496214736409361</c:v>
                </c:pt>
                <c:pt idx="742">
                  <c:v>0.99518153446248103</c:v>
                </c:pt>
                <c:pt idx="743">
                  <c:v>0.99518153446248103</c:v>
                </c:pt>
                <c:pt idx="744">
                  <c:v>0.99496214736409361</c:v>
                </c:pt>
                <c:pt idx="745">
                  <c:v>0.99388763256093005</c:v>
                </c:pt>
                <c:pt idx="746">
                  <c:v>0.994567334638779</c:v>
                </c:pt>
                <c:pt idx="747">
                  <c:v>0.99461119738415504</c:v>
                </c:pt>
                <c:pt idx="748">
                  <c:v>0.99496214736409361</c:v>
                </c:pt>
                <c:pt idx="749">
                  <c:v>0.99518153446248103</c:v>
                </c:pt>
                <c:pt idx="750">
                  <c:v>0.99488536976067055</c:v>
                </c:pt>
                <c:pt idx="751">
                  <c:v>0.99488536976067055</c:v>
                </c:pt>
                <c:pt idx="752">
                  <c:v>0.994567334638779</c:v>
                </c:pt>
                <c:pt idx="753">
                  <c:v>0.99492924217659073</c:v>
                </c:pt>
                <c:pt idx="754">
                  <c:v>0.99496214736409361</c:v>
                </c:pt>
                <c:pt idx="755">
                  <c:v>0.99468796039762042</c:v>
                </c:pt>
                <c:pt idx="756">
                  <c:v>0.99518153446248103</c:v>
                </c:pt>
                <c:pt idx="757">
                  <c:v>0.99488536976067055</c:v>
                </c:pt>
                <c:pt idx="758">
                  <c:v>0.994808596242995</c:v>
                </c:pt>
                <c:pt idx="759">
                  <c:v>0.994567334638779</c:v>
                </c:pt>
                <c:pt idx="760">
                  <c:v>0.99488536976067055</c:v>
                </c:pt>
                <c:pt idx="761">
                  <c:v>0.99477569455748072</c:v>
                </c:pt>
                <c:pt idx="762">
                  <c:v>0.99488536976067055</c:v>
                </c:pt>
                <c:pt idx="763">
                  <c:v>0.99465506146314542</c:v>
                </c:pt>
                <c:pt idx="764">
                  <c:v>0.99469892687583095</c:v>
                </c:pt>
                <c:pt idx="765">
                  <c:v>0.99503892905369851</c:v>
                </c:pt>
                <c:pt idx="766">
                  <c:v>0.99521444540487203</c:v>
                </c:pt>
                <c:pt idx="767">
                  <c:v>0.99496214736409361</c:v>
                </c:pt>
                <c:pt idx="768">
                  <c:v>0.99510474518309899</c:v>
                </c:pt>
                <c:pt idx="769">
                  <c:v>0.99500602211491951</c:v>
                </c:pt>
                <c:pt idx="770">
                  <c:v>0.99492924217659073</c:v>
                </c:pt>
                <c:pt idx="771">
                  <c:v>0.99507183674308075</c:v>
                </c:pt>
                <c:pt idx="772">
                  <c:v>0.9948524663242535</c:v>
                </c:pt>
                <c:pt idx="773">
                  <c:v>0.994808596242995</c:v>
                </c:pt>
                <c:pt idx="774">
                  <c:v>0.994808596242995</c:v>
                </c:pt>
                <c:pt idx="775">
                  <c:v>0.99473182681063199</c:v>
                </c:pt>
                <c:pt idx="776">
                  <c:v>0.99496214736409361</c:v>
                </c:pt>
                <c:pt idx="777">
                  <c:v>0.99518153446248103</c:v>
                </c:pt>
                <c:pt idx="778">
                  <c:v>0.99488536976067055</c:v>
                </c:pt>
                <c:pt idx="779">
                  <c:v>0.99500602211491951</c:v>
                </c:pt>
                <c:pt idx="780">
                  <c:v>0.99503892905369851</c:v>
                </c:pt>
                <c:pt idx="781">
                  <c:v>0.99507183674308075</c:v>
                </c:pt>
                <c:pt idx="782">
                  <c:v>0.99488536976067055</c:v>
                </c:pt>
                <c:pt idx="783">
                  <c:v>0.99503892905369851</c:v>
                </c:pt>
                <c:pt idx="784">
                  <c:v>0.99500602211491951</c:v>
                </c:pt>
                <c:pt idx="785">
                  <c:v>0.99473182681063199</c:v>
                </c:pt>
                <c:pt idx="786">
                  <c:v>0.99507183674308075</c:v>
                </c:pt>
                <c:pt idx="787">
                  <c:v>0.99503892905369851</c:v>
                </c:pt>
                <c:pt idx="788">
                  <c:v>0.99518153446248103</c:v>
                </c:pt>
                <c:pt idx="789">
                  <c:v>0.99477569455748072</c:v>
                </c:pt>
                <c:pt idx="790">
                  <c:v>0.99492924217659073</c:v>
                </c:pt>
                <c:pt idx="791">
                  <c:v>0.99521444540487203</c:v>
                </c:pt>
                <c:pt idx="792">
                  <c:v>0.99521444540487203</c:v>
                </c:pt>
                <c:pt idx="793">
                  <c:v>0.99492924217659073</c:v>
                </c:pt>
                <c:pt idx="794">
                  <c:v>0.99468796039762042</c:v>
                </c:pt>
                <c:pt idx="795">
                  <c:v>0.99503892905369851</c:v>
                </c:pt>
                <c:pt idx="796">
                  <c:v>0.9948524663242535</c:v>
                </c:pt>
                <c:pt idx="797">
                  <c:v>0.99510474518309899</c:v>
                </c:pt>
                <c:pt idx="798">
                  <c:v>0.99488536976067055</c:v>
                </c:pt>
                <c:pt idx="799">
                  <c:v>0.994567334638779</c:v>
                </c:pt>
                <c:pt idx="800">
                  <c:v>0.99468796039762042</c:v>
                </c:pt>
                <c:pt idx="801">
                  <c:v>0.994808596242995</c:v>
                </c:pt>
                <c:pt idx="802">
                  <c:v>0.99473182681063199</c:v>
                </c:pt>
                <c:pt idx="803">
                  <c:v>0.99510474518309899</c:v>
                </c:pt>
                <c:pt idx="804">
                  <c:v>0.994808596242995</c:v>
                </c:pt>
                <c:pt idx="805">
                  <c:v>0.99500602211491951</c:v>
                </c:pt>
                <c:pt idx="806">
                  <c:v>0.9948524663242535</c:v>
                </c:pt>
                <c:pt idx="807">
                  <c:v>0.99468796039762042</c:v>
                </c:pt>
                <c:pt idx="808">
                  <c:v>0.99447961314854671</c:v>
                </c:pt>
                <c:pt idx="809">
                  <c:v>0.99492924217659073</c:v>
                </c:pt>
                <c:pt idx="810">
                  <c:v>0.9948524663242535</c:v>
                </c:pt>
                <c:pt idx="811">
                  <c:v>0.99521444540487203</c:v>
                </c:pt>
                <c:pt idx="812">
                  <c:v>0.99473182681063199</c:v>
                </c:pt>
                <c:pt idx="813">
                  <c:v>0.99481956363824597</c:v>
                </c:pt>
                <c:pt idx="814">
                  <c:v>0.994808596242995</c:v>
                </c:pt>
                <c:pt idx="815">
                  <c:v>0.99461119738415504</c:v>
                </c:pt>
                <c:pt idx="816">
                  <c:v>0.99377803317767444</c:v>
                </c:pt>
                <c:pt idx="817">
                  <c:v>0.99468796039762042</c:v>
                </c:pt>
                <c:pt idx="818">
                  <c:v>0.99500602211491951</c:v>
                </c:pt>
                <c:pt idx="819">
                  <c:v>0.99496214736409361</c:v>
                </c:pt>
                <c:pt idx="820">
                  <c:v>0.99468796039762042</c:v>
                </c:pt>
                <c:pt idx="821">
                  <c:v>0.99496214736409361</c:v>
                </c:pt>
                <c:pt idx="822">
                  <c:v>0.99473182681063199</c:v>
                </c:pt>
                <c:pt idx="823">
                  <c:v>0.99492924217659073</c:v>
                </c:pt>
                <c:pt idx="824">
                  <c:v>0.99500602211491951</c:v>
                </c:pt>
                <c:pt idx="825">
                  <c:v>0.99503892905369851</c:v>
                </c:pt>
                <c:pt idx="826">
                  <c:v>0.994808596242995</c:v>
                </c:pt>
                <c:pt idx="827">
                  <c:v>0.99433707710195129</c:v>
                </c:pt>
                <c:pt idx="828">
                  <c:v>0.9948524663242535</c:v>
                </c:pt>
                <c:pt idx="829">
                  <c:v>0.9948524663242535</c:v>
                </c:pt>
                <c:pt idx="830">
                  <c:v>0.9948524663242535</c:v>
                </c:pt>
                <c:pt idx="831">
                  <c:v>0.99503892905369851</c:v>
                </c:pt>
                <c:pt idx="832">
                  <c:v>0.99496214736409361</c:v>
                </c:pt>
                <c:pt idx="833">
                  <c:v>0.99518153446248103</c:v>
                </c:pt>
                <c:pt idx="834">
                  <c:v>0.99507183674308075</c:v>
                </c:pt>
                <c:pt idx="835">
                  <c:v>0.994808596242995</c:v>
                </c:pt>
                <c:pt idx="836">
                  <c:v>0.99514862427084205</c:v>
                </c:pt>
                <c:pt idx="837">
                  <c:v>0.99507183674308075</c:v>
                </c:pt>
                <c:pt idx="838">
                  <c:v>0.99496214736409361</c:v>
                </c:pt>
                <c:pt idx="839">
                  <c:v>0.99488536976067055</c:v>
                </c:pt>
                <c:pt idx="840">
                  <c:v>0.99488536976067055</c:v>
                </c:pt>
                <c:pt idx="841">
                  <c:v>0.99503892905369851</c:v>
                </c:pt>
                <c:pt idx="842">
                  <c:v>0.99531318273689429</c:v>
                </c:pt>
                <c:pt idx="843">
                  <c:v>0.99496214736409361</c:v>
                </c:pt>
                <c:pt idx="844">
                  <c:v>0.99492924217659073</c:v>
                </c:pt>
                <c:pt idx="845">
                  <c:v>0.9948524663242535</c:v>
                </c:pt>
                <c:pt idx="846">
                  <c:v>0.99433707710195129</c:v>
                </c:pt>
                <c:pt idx="847">
                  <c:v>0.99500602211491951</c:v>
                </c:pt>
                <c:pt idx="848">
                  <c:v>0.99514862427084205</c:v>
                </c:pt>
                <c:pt idx="849">
                  <c:v>0.99488536976067055</c:v>
                </c:pt>
                <c:pt idx="850">
                  <c:v>0.99488536976067055</c:v>
                </c:pt>
                <c:pt idx="851">
                  <c:v>0.99514862427084205</c:v>
                </c:pt>
                <c:pt idx="852">
                  <c:v>0.99461119738415504</c:v>
                </c:pt>
                <c:pt idx="853">
                  <c:v>0.99503892905369851</c:v>
                </c:pt>
                <c:pt idx="854">
                  <c:v>0.99496214736409361</c:v>
                </c:pt>
                <c:pt idx="855">
                  <c:v>0.99500602211491951</c:v>
                </c:pt>
                <c:pt idx="856">
                  <c:v>0.99477569455748072</c:v>
                </c:pt>
                <c:pt idx="857">
                  <c:v>0.9948524663242535</c:v>
                </c:pt>
                <c:pt idx="858">
                  <c:v>0.99503892905369851</c:v>
                </c:pt>
                <c:pt idx="859">
                  <c:v>0.99477569455748072</c:v>
                </c:pt>
                <c:pt idx="860">
                  <c:v>0.99510474518309899</c:v>
                </c:pt>
                <c:pt idx="861">
                  <c:v>0.99468796039762042</c:v>
                </c:pt>
                <c:pt idx="862">
                  <c:v>0.994808596242995</c:v>
                </c:pt>
                <c:pt idx="863">
                  <c:v>0.99496214736409361</c:v>
                </c:pt>
                <c:pt idx="864">
                  <c:v>0.99514862427084205</c:v>
                </c:pt>
                <c:pt idx="865">
                  <c:v>0.99500602211491951</c:v>
                </c:pt>
                <c:pt idx="866">
                  <c:v>0.99510474518309899</c:v>
                </c:pt>
                <c:pt idx="867">
                  <c:v>0.994808596242995</c:v>
                </c:pt>
                <c:pt idx="868">
                  <c:v>0.99503892905369851</c:v>
                </c:pt>
                <c:pt idx="869">
                  <c:v>0.99507183674308075</c:v>
                </c:pt>
                <c:pt idx="870">
                  <c:v>0.99503892905369851</c:v>
                </c:pt>
                <c:pt idx="871">
                  <c:v>0.99521444540487203</c:v>
                </c:pt>
                <c:pt idx="872">
                  <c:v>0.99507183674308075</c:v>
                </c:pt>
                <c:pt idx="873">
                  <c:v>0.99496214736409361</c:v>
                </c:pt>
                <c:pt idx="874">
                  <c:v>0.99500602211491951</c:v>
                </c:pt>
                <c:pt idx="875">
                  <c:v>0.99496214736409361</c:v>
                </c:pt>
                <c:pt idx="876">
                  <c:v>0.99473182681063199</c:v>
                </c:pt>
                <c:pt idx="877">
                  <c:v>0.99468796039762042</c:v>
                </c:pt>
                <c:pt idx="878">
                  <c:v>0.994808596242995</c:v>
                </c:pt>
                <c:pt idx="879">
                  <c:v>0.994808596242995</c:v>
                </c:pt>
                <c:pt idx="880">
                  <c:v>0.99518153446248103</c:v>
                </c:pt>
                <c:pt idx="881">
                  <c:v>0.994567334638779</c:v>
                </c:pt>
                <c:pt idx="882">
                  <c:v>0.99500602211491951</c:v>
                </c:pt>
                <c:pt idx="883">
                  <c:v>0.99488536976067055</c:v>
                </c:pt>
                <c:pt idx="884">
                  <c:v>0.99488536976067055</c:v>
                </c:pt>
                <c:pt idx="885">
                  <c:v>0.99488536976067055</c:v>
                </c:pt>
                <c:pt idx="886">
                  <c:v>0.99500602211491951</c:v>
                </c:pt>
                <c:pt idx="887">
                  <c:v>0.99468796039762042</c:v>
                </c:pt>
                <c:pt idx="888">
                  <c:v>0.99503892905369851</c:v>
                </c:pt>
                <c:pt idx="889">
                  <c:v>0.99496214736409361</c:v>
                </c:pt>
                <c:pt idx="890">
                  <c:v>0.99507183674308075</c:v>
                </c:pt>
                <c:pt idx="891">
                  <c:v>0.99473182681063199</c:v>
                </c:pt>
                <c:pt idx="892">
                  <c:v>0.99473182681063199</c:v>
                </c:pt>
                <c:pt idx="893">
                  <c:v>0.9948524663242535</c:v>
                </c:pt>
                <c:pt idx="894">
                  <c:v>0.99443575440352705</c:v>
                </c:pt>
                <c:pt idx="895">
                  <c:v>0.99496214736409361</c:v>
                </c:pt>
                <c:pt idx="896">
                  <c:v>0.994348040913278</c:v>
                </c:pt>
                <c:pt idx="897">
                  <c:v>0.99503892905369851</c:v>
                </c:pt>
                <c:pt idx="898">
                  <c:v>0.99510474518309899</c:v>
                </c:pt>
                <c:pt idx="899">
                  <c:v>0.99496214736409361</c:v>
                </c:pt>
                <c:pt idx="900">
                  <c:v>0.99477569455748072</c:v>
                </c:pt>
                <c:pt idx="901">
                  <c:v>0.99465506146314542</c:v>
                </c:pt>
                <c:pt idx="902">
                  <c:v>0.99468796039762042</c:v>
                </c:pt>
                <c:pt idx="903">
                  <c:v>0.994567334638779</c:v>
                </c:pt>
                <c:pt idx="904">
                  <c:v>0.994808596242995</c:v>
                </c:pt>
                <c:pt idx="905">
                  <c:v>0.99452347322693557</c:v>
                </c:pt>
                <c:pt idx="906">
                  <c:v>0.99518153446248103</c:v>
                </c:pt>
                <c:pt idx="907">
                  <c:v>0.99500602211491951</c:v>
                </c:pt>
                <c:pt idx="908">
                  <c:v>0.99496214736409361</c:v>
                </c:pt>
                <c:pt idx="909">
                  <c:v>0.994567334638779</c:v>
                </c:pt>
                <c:pt idx="910">
                  <c:v>0.99468796039762042</c:v>
                </c:pt>
                <c:pt idx="911">
                  <c:v>0.994808596242995</c:v>
                </c:pt>
                <c:pt idx="912">
                  <c:v>0.99477569455748072</c:v>
                </c:pt>
                <c:pt idx="913">
                  <c:v>0.99461119738415504</c:v>
                </c:pt>
                <c:pt idx="914">
                  <c:v>0.99424936961073396</c:v>
                </c:pt>
                <c:pt idx="915">
                  <c:v>0.9948524663242535</c:v>
                </c:pt>
                <c:pt idx="916">
                  <c:v>0.99492924217659073</c:v>
                </c:pt>
                <c:pt idx="917">
                  <c:v>0.99468796039762042</c:v>
                </c:pt>
                <c:pt idx="918">
                  <c:v>0.99452347322693557</c:v>
                </c:pt>
                <c:pt idx="919">
                  <c:v>0.9948524663242535</c:v>
                </c:pt>
                <c:pt idx="920">
                  <c:v>0.99507183674308075</c:v>
                </c:pt>
                <c:pt idx="921">
                  <c:v>0.99507183674308075</c:v>
                </c:pt>
                <c:pt idx="922">
                  <c:v>0.99514862427084205</c:v>
                </c:pt>
                <c:pt idx="923">
                  <c:v>0.99492924217659073</c:v>
                </c:pt>
                <c:pt idx="924">
                  <c:v>0.9948524663242535</c:v>
                </c:pt>
                <c:pt idx="925">
                  <c:v>0.99510474518309899</c:v>
                </c:pt>
                <c:pt idx="926">
                  <c:v>0.99465506146314542</c:v>
                </c:pt>
                <c:pt idx="927">
                  <c:v>0.99507183674308075</c:v>
                </c:pt>
                <c:pt idx="928">
                  <c:v>0.99465506146314542</c:v>
                </c:pt>
                <c:pt idx="929">
                  <c:v>0.99524735709804801</c:v>
                </c:pt>
                <c:pt idx="930">
                  <c:v>0.99510474518309899</c:v>
                </c:pt>
                <c:pt idx="931">
                  <c:v>0.99465506146314542</c:v>
                </c:pt>
                <c:pt idx="932">
                  <c:v>0.99468796039762042</c:v>
                </c:pt>
                <c:pt idx="933">
                  <c:v>0.99477569455748072</c:v>
                </c:pt>
                <c:pt idx="934">
                  <c:v>0.99492924217659073</c:v>
                </c:pt>
                <c:pt idx="935">
                  <c:v>0.99507183674308075</c:v>
                </c:pt>
                <c:pt idx="936">
                  <c:v>0.99468796039762042</c:v>
                </c:pt>
                <c:pt idx="937">
                  <c:v>0.99500602211491951</c:v>
                </c:pt>
                <c:pt idx="938">
                  <c:v>0.99465506146314542</c:v>
                </c:pt>
                <c:pt idx="939">
                  <c:v>0.99477569455748072</c:v>
                </c:pt>
                <c:pt idx="940">
                  <c:v>0.99492924217659073</c:v>
                </c:pt>
                <c:pt idx="941">
                  <c:v>0.99503892905369851</c:v>
                </c:pt>
                <c:pt idx="942">
                  <c:v>0.9948524663242535</c:v>
                </c:pt>
                <c:pt idx="943">
                  <c:v>0.99492924217659073</c:v>
                </c:pt>
                <c:pt idx="944">
                  <c:v>0.99465506146314542</c:v>
                </c:pt>
                <c:pt idx="945">
                  <c:v>0.99443575440352705</c:v>
                </c:pt>
                <c:pt idx="946">
                  <c:v>0.99473182681063199</c:v>
                </c:pt>
                <c:pt idx="947">
                  <c:v>0.99507183674308075</c:v>
                </c:pt>
                <c:pt idx="948">
                  <c:v>0.99492924217659073</c:v>
                </c:pt>
                <c:pt idx="949">
                  <c:v>0.99507183674308075</c:v>
                </c:pt>
                <c:pt idx="950">
                  <c:v>0.99477569455748072</c:v>
                </c:pt>
                <c:pt idx="951">
                  <c:v>0.99477569455748072</c:v>
                </c:pt>
                <c:pt idx="952">
                  <c:v>0.99477569455748072</c:v>
                </c:pt>
                <c:pt idx="953">
                  <c:v>0.99488536976067055</c:v>
                </c:pt>
                <c:pt idx="954">
                  <c:v>0.99468796039762042</c:v>
                </c:pt>
                <c:pt idx="955">
                  <c:v>0.99461119738415504</c:v>
                </c:pt>
                <c:pt idx="956">
                  <c:v>0.99500602211491951</c:v>
                </c:pt>
                <c:pt idx="957">
                  <c:v>0.99492924217659073</c:v>
                </c:pt>
                <c:pt idx="958">
                  <c:v>0.99496214736409361</c:v>
                </c:pt>
                <c:pt idx="959">
                  <c:v>0.99496214736409361</c:v>
                </c:pt>
                <c:pt idx="960">
                  <c:v>0.99468796039762042</c:v>
                </c:pt>
                <c:pt idx="961">
                  <c:v>0.994808596242995</c:v>
                </c:pt>
                <c:pt idx="962">
                  <c:v>0.99503892905369851</c:v>
                </c:pt>
                <c:pt idx="963">
                  <c:v>0.99468796039762042</c:v>
                </c:pt>
                <c:pt idx="964">
                  <c:v>0.99531318273689429</c:v>
                </c:pt>
                <c:pt idx="965">
                  <c:v>0.99507183674308075</c:v>
                </c:pt>
                <c:pt idx="966">
                  <c:v>0.99503892905369851</c:v>
                </c:pt>
                <c:pt idx="967">
                  <c:v>0.994808596242995</c:v>
                </c:pt>
                <c:pt idx="968">
                  <c:v>0.99521444540487203</c:v>
                </c:pt>
                <c:pt idx="969">
                  <c:v>0.99518153446248103</c:v>
                </c:pt>
                <c:pt idx="970">
                  <c:v>0.99461119738415504</c:v>
                </c:pt>
                <c:pt idx="971">
                  <c:v>0.99510474518309899</c:v>
                </c:pt>
                <c:pt idx="972">
                  <c:v>0.99496214736409361</c:v>
                </c:pt>
                <c:pt idx="973">
                  <c:v>0.99468796039762042</c:v>
                </c:pt>
                <c:pt idx="974">
                  <c:v>0.99488536976067055</c:v>
                </c:pt>
                <c:pt idx="975">
                  <c:v>0.99473182681063199</c:v>
                </c:pt>
                <c:pt idx="976">
                  <c:v>0.99510474518309899</c:v>
                </c:pt>
                <c:pt idx="977">
                  <c:v>0.99507183674308075</c:v>
                </c:pt>
                <c:pt idx="978">
                  <c:v>0.99447961314854671</c:v>
                </c:pt>
                <c:pt idx="979">
                  <c:v>0.99500602211491951</c:v>
                </c:pt>
                <c:pt idx="980">
                  <c:v>0.994808596242995</c:v>
                </c:pt>
                <c:pt idx="981">
                  <c:v>0.99477569455748072</c:v>
                </c:pt>
                <c:pt idx="982">
                  <c:v>0.99503892905369851</c:v>
                </c:pt>
                <c:pt idx="983">
                  <c:v>0.99511571482991956</c:v>
                </c:pt>
                <c:pt idx="984">
                  <c:v>0.99477569455748072</c:v>
                </c:pt>
                <c:pt idx="985">
                  <c:v>0.994567334638779</c:v>
                </c:pt>
                <c:pt idx="986">
                  <c:v>0.99496214736409361</c:v>
                </c:pt>
                <c:pt idx="987">
                  <c:v>0.99433707710195129</c:v>
                </c:pt>
                <c:pt idx="988">
                  <c:v>0.99496214736409361</c:v>
                </c:pt>
                <c:pt idx="989">
                  <c:v>0.99503892905369851</c:v>
                </c:pt>
                <c:pt idx="990">
                  <c:v>0.99496214736409361</c:v>
                </c:pt>
                <c:pt idx="991">
                  <c:v>0.99468796039762042</c:v>
                </c:pt>
                <c:pt idx="992">
                  <c:v>0.99429322268983045</c:v>
                </c:pt>
                <c:pt idx="993">
                  <c:v>0.9948524663242535</c:v>
                </c:pt>
                <c:pt idx="994">
                  <c:v>0.99492924217659073</c:v>
                </c:pt>
                <c:pt idx="995">
                  <c:v>0.99492924217659073</c:v>
                </c:pt>
                <c:pt idx="996">
                  <c:v>0.99424936961073396</c:v>
                </c:pt>
                <c:pt idx="997">
                  <c:v>0.99507183674308075</c:v>
                </c:pt>
                <c:pt idx="998">
                  <c:v>0.9948524663242535</c:v>
                </c:pt>
                <c:pt idx="999">
                  <c:v>0.99524735709804801</c:v>
                </c:pt>
                <c:pt idx="1000">
                  <c:v>0.99503892905369851</c:v>
                </c:pt>
                <c:pt idx="1001">
                  <c:v>0.99500602211491951</c:v>
                </c:pt>
                <c:pt idx="1002">
                  <c:v>0.99492924217659073</c:v>
                </c:pt>
                <c:pt idx="1003">
                  <c:v>0.99477569455748072</c:v>
                </c:pt>
                <c:pt idx="1004">
                  <c:v>0.99518153446248103</c:v>
                </c:pt>
                <c:pt idx="1005">
                  <c:v>0.99507183674308075</c:v>
                </c:pt>
                <c:pt idx="1006">
                  <c:v>0.99500602211491951</c:v>
                </c:pt>
                <c:pt idx="1007">
                  <c:v>0.99488536976067055</c:v>
                </c:pt>
                <c:pt idx="1008">
                  <c:v>0.99514862427084205</c:v>
                </c:pt>
                <c:pt idx="1009">
                  <c:v>0.99477569455748072</c:v>
                </c:pt>
                <c:pt idx="1010">
                  <c:v>0.99500602211491951</c:v>
                </c:pt>
                <c:pt idx="1011">
                  <c:v>0.994808596242995</c:v>
                </c:pt>
                <c:pt idx="1012">
                  <c:v>0.99500602211491951</c:v>
                </c:pt>
                <c:pt idx="1013">
                  <c:v>0.99514862427084205</c:v>
                </c:pt>
                <c:pt idx="1014">
                  <c:v>0.99503892905369851</c:v>
                </c:pt>
                <c:pt idx="1015">
                  <c:v>0.99514862427084205</c:v>
                </c:pt>
                <c:pt idx="1016">
                  <c:v>0.99503892905369851</c:v>
                </c:pt>
                <c:pt idx="1017">
                  <c:v>0.99524735709804801</c:v>
                </c:pt>
                <c:pt idx="1018">
                  <c:v>0.99473182681063199</c:v>
                </c:pt>
                <c:pt idx="1019">
                  <c:v>0.99521444540487203</c:v>
                </c:pt>
                <c:pt idx="1020">
                  <c:v>0.99477569455748072</c:v>
                </c:pt>
                <c:pt idx="1021">
                  <c:v>0.99461119738415504</c:v>
                </c:pt>
                <c:pt idx="1022">
                  <c:v>0.9948524663242535</c:v>
                </c:pt>
                <c:pt idx="1023">
                  <c:v>0.99496214736409361</c:v>
                </c:pt>
                <c:pt idx="1024">
                  <c:v>0.99492924217659073</c:v>
                </c:pt>
                <c:pt idx="1025">
                  <c:v>0.99452347322693557</c:v>
                </c:pt>
                <c:pt idx="1026">
                  <c:v>0.99477569455748072</c:v>
                </c:pt>
                <c:pt idx="1027">
                  <c:v>0.99496214736409361</c:v>
                </c:pt>
                <c:pt idx="1028">
                  <c:v>0.99477569455748072</c:v>
                </c:pt>
                <c:pt idx="1029">
                  <c:v>0.99510474518309899</c:v>
                </c:pt>
                <c:pt idx="1030">
                  <c:v>0.99500602211491951</c:v>
                </c:pt>
                <c:pt idx="1031">
                  <c:v>0.99514862427084205</c:v>
                </c:pt>
                <c:pt idx="1032">
                  <c:v>0.99510474518309899</c:v>
                </c:pt>
                <c:pt idx="1033">
                  <c:v>0.99496214736409361</c:v>
                </c:pt>
                <c:pt idx="1034">
                  <c:v>0.99496214736409361</c:v>
                </c:pt>
                <c:pt idx="1035">
                  <c:v>0.99492924217659073</c:v>
                </c:pt>
                <c:pt idx="1036">
                  <c:v>0.99496214736409361</c:v>
                </c:pt>
                <c:pt idx="1037">
                  <c:v>0.99500602211491951</c:v>
                </c:pt>
                <c:pt idx="1038">
                  <c:v>0.994808596242995</c:v>
                </c:pt>
                <c:pt idx="1039">
                  <c:v>0.99492924217659073</c:v>
                </c:pt>
                <c:pt idx="1040">
                  <c:v>0.99507183674308075</c:v>
                </c:pt>
                <c:pt idx="1041">
                  <c:v>0.99500602211491951</c:v>
                </c:pt>
                <c:pt idx="1042">
                  <c:v>0.99415070505622727</c:v>
                </c:pt>
                <c:pt idx="1043">
                  <c:v>0.99496214736409361</c:v>
                </c:pt>
                <c:pt idx="1044">
                  <c:v>0.99503892905369851</c:v>
                </c:pt>
                <c:pt idx="1045">
                  <c:v>0.9948524663242535</c:v>
                </c:pt>
                <c:pt idx="1046">
                  <c:v>0.99488536976067055</c:v>
                </c:pt>
                <c:pt idx="1047">
                  <c:v>0.99492924217659073</c:v>
                </c:pt>
                <c:pt idx="1048">
                  <c:v>0.99488536976067055</c:v>
                </c:pt>
                <c:pt idx="1049">
                  <c:v>0.99488536976067055</c:v>
                </c:pt>
                <c:pt idx="1050">
                  <c:v>0.99510474518309899</c:v>
                </c:pt>
                <c:pt idx="1051">
                  <c:v>0.99503892905369851</c:v>
                </c:pt>
                <c:pt idx="1052">
                  <c:v>0.99500602211491951</c:v>
                </c:pt>
                <c:pt idx="1053">
                  <c:v>0.99492924217659073</c:v>
                </c:pt>
                <c:pt idx="1054">
                  <c:v>0.99503892905369851</c:v>
                </c:pt>
                <c:pt idx="1055">
                  <c:v>0.99473182681063199</c:v>
                </c:pt>
                <c:pt idx="1056">
                  <c:v>0.99500602211491951</c:v>
                </c:pt>
                <c:pt idx="1057">
                  <c:v>0.9948524663242535</c:v>
                </c:pt>
                <c:pt idx="1058">
                  <c:v>0.99514862427084205</c:v>
                </c:pt>
                <c:pt idx="1059">
                  <c:v>0.99492924217659073</c:v>
                </c:pt>
                <c:pt idx="1060">
                  <c:v>0.99507183674308075</c:v>
                </c:pt>
                <c:pt idx="1061">
                  <c:v>0.994808596242995</c:v>
                </c:pt>
                <c:pt idx="1062">
                  <c:v>0.99500602211491951</c:v>
                </c:pt>
                <c:pt idx="1063">
                  <c:v>0.99500602211491951</c:v>
                </c:pt>
                <c:pt idx="1064">
                  <c:v>0.99514862427084205</c:v>
                </c:pt>
                <c:pt idx="1065">
                  <c:v>0.9948524663242535</c:v>
                </c:pt>
                <c:pt idx="1066">
                  <c:v>0.99492924217659073</c:v>
                </c:pt>
                <c:pt idx="1067">
                  <c:v>0.99481956363824597</c:v>
                </c:pt>
                <c:pt idx="1068">
                  <c:v>0.994808596242995</c:v>
                </c:pt>
                <c:pt idx="1069">
                  <c:v>0.99503892905369851</c:v>
                </c:pt>
                <c:pt idx="1070">
                  <c:v>0.99507183674308075</c:v>
                </c:pt>
                <c:pt idx="1071">
                  <c:v>0.99507183674308075</c:v>
                </c:pt>
                <c:pt idx="1072">
                  <c:v>0.99488536976067055</c:v>
                </c:pt>
                <c:pt idx="1073">
                  <c:v>0.99492924217659073</c:v>
                </c:pt>
                <c:pt idx="1074">
                  <c:v>0.99473182681063199</c:v>
                </c:pt>
                <c:pt idx="1075">
                  <c:v>0.99507183674308075</c:v>
                </c:pt>
                <c:pt idx="1076">
                  <c:v>0.99503892905369851</c:v>
                </c:pt>
                <c:pt idx="1077">
                  <c:v>0.99461119738415504</c:v>
                </c:pt>
                <c:pt idx="1078">
                  <c:v>0.99468796039762042</c:v>
                </c:pt>
                <c:pt idx="1079">
                  <c:v>0.99507183674308075</c:v>
                </c:pt>
                <c:pt idx="1080">
                  <c:v>0.99510474518309899</c:v>
                </c:pt>
                <c:pt idx="1081">
                  <c:v>0.994808596242995</c:v>
                </c:pt>
                <c:pt idx="1082">
                  <c:v>0.99507183674308075</c:v>
                </c:pt>
                <c:pt idx="1083">
                  <c:v>0.99503892905369851</c:v>
                </c:pt>
                <c:pt idx="1084">
                  <c:v>0.99507183674308075</c:v>
                </c:pt>
                <c:pt idx="1085">
                  <c:v>0.99510474518309899</c:v>
                </c:pt>
                <c:pt idx="1086">
                  <c:v>0.99488536976067055</c:v>
                </c:pt>
                <c:pt idx="1087">
                  <c:v>0.99500602211491951</c:v>
                </c:pt>
                <c:pt idx="1088">
                  <c:v>0.99473182681063199</c:v>
                </c:pt>
                <c:pt idx="1089">
                  <c:v>0.99465506146314542</c:v>
                </c:pt>
                <c:pt idx="1090">
                  <c:v>0.99465506146314542</c:v>
                </c:pt>
                <c:pt idx="1091">
                  <c:v>0.99468796039762042</c:v>
                </c:pt>
                <c:pt idx="1092">
                  <c:v>0.99510474518309899</c:v>
                </c:pt>
                <c:pt idx="1093">
                  <c:v>0.99510474518309899</c:v>
                </c:pt>
                <c:pt idx="1094">
                  <c:v>0.99468796039762042</c:v>
                </c:pt>
                <c:pt idx="1095">
                  <c:v>0.99477569455748072</c:v>
                </c:pt>
                <c:pt idx="1096">
                  <c:v>0.99500602211491951</c:v>
                </c:pt>
                <c:pt idx="1097">
                  <c:v>0.99496214736409361</c:v>
                </c:pt>
                <c:pt idx="1098">
                  <c:v>0.994808596242995</c:v>
                </c:pt>
                <c:pt idx="1099">
                  <c:v>0.99514862427084205</c:v>
                </c:pt>
                <c:pt idx="1100">
                  <c:v>0.99477569455748072</c:v>
                </c:pt>
                <c:pt idx="1101">
                  <c:v>0.99514862427084205</c:v>
                </c:pt>
                <c:pt idx="1102">
                  <c:v>0.99465506146314542</c:v>
                </c:pt>
                <c:pt idx="1103">
                  <c:v>0.99461119738415504</c:v>
                </c:pt>
                <c:pt idx="1104">
                  <c:v>0.994808596242995</c:v>
                </c:pt>
                <c:pt idx="1105">
                  <c:v>0.99488536976067055</c:v>
                </c:pt>
                <c:pt idx="1106">
                  <c:v>0.99488536976067055</c:v>
                </c:pt>
                <c:pt idx="1107">
                  <c:v>0.99496214736409361</c:v>
                </c:pt>
                <c:pt idx="1108">
                  <c:v>0.99521444540487203</c:v>
                </c:pt>
                <c:pt idx="1109">
                  <c:v>0.99473182681063199</c:v>
                </c:pt>
                <c:pt idx="1110">
                  <c:v>0.99500602211491951</c:v>
                </c:pt>
                <c:pt idx="1111">
                  <c:v>0.99461119738415504</c:v>
                </c:pt>
                <c:pt idx="1112">
                  <c:v>0.99492924217659073</c:v>
                </c:pt>
                <c:pt idx="1113">
                  <c:v>0.99518153446248103</c:v>
                </c:pt>
                <c:pt idx="1114">
                  <c:v>0.99443575440352705</c:v>
                </c:pt>
                <c:pt idx="1115">
                  <c:v>0.99514862427084205</c:v>
                </c:pt>
                <c:pt idx="1116">
                  <c:v>0.99518153446248103</c:v>
                </c:pt>
                <c:pt idx="1117">
                  <c:v>0.99514862427084205</c:v>
                </c:pt>
                <c:pt idx="1118">
                  <c:v>0.99510474518309899</c:v>
                </c:pt>
                <c:pt idx="1119">
                  <c:v>0.99477569455748072</c:v>
                </c:pt>
                <c:pt idx="1120">
                  <c:v>0.99500602211491951</c:v>
                </c:pt>
                <c:pt idx="1121">
                  <c:v>0.9948524663242535</c:v>
                </c:pt>
                <c:pt idx="1122">
                  <c:v>0.99481956363824597</c:v>
                </c:pt>
                <c:pt idx="1123">
                  <c:v>0.99503892905369851</c:v>
                </c:pt>
                <c:pt idx="1124">
                  <c:v>0.99496214736409361</c:v>
                </c:pt>
                <c:pt idx="1125">
                  <c:v>0.99510474518309899</c:v>
                </c:pt>
                <c:pt idx="1126">
                  <c:v>0.99477569455748072</c:v>
                </c:pt>
                <c:pt idx="1127">
                  <c:v>0.99496214736409361</c:v>
                </c:pt>
                <c:pt idx="1128">
                  <c:v>0.99521444540487203</c:v>
                </c:pt>
                <c:pt idx="1129">
                  <c:v>0.99488536976067055</c:v>
                </c:pt>
                <c:pt idx="1130">
                  <c:v>0.99468796039762042</c:v>
                </c:pt>
                <c:pt idx="1131">
                  <c:v>0.99465506146314542</c:v>
                </c:pt>
                <c:pt idx="1132">
                  <c:v>0.99503892905369851</c:v>
                </c:pt>
                <c:pt idx="1133">
                  <c:v>0.99507183674308075</c:v>
                </c:pt>
                <c:pt idx="1134">
                  <c:v>0.99488536976067055</c:v>
                </c:pt>
                <c:pt idx="1135">
                  <c:v>0.99500602211491951</c:v>
                </c:pt>
                <c:pt idx="1136">
                  <c:v>0.9948524663242535</c:v>
                </c:pt>
                <c:pt idx="1137">
                  <c:v>0.99473182681063199</c:v>
                </c:pt>
                <c:pt idx="1138">
                  <c:v>0.99496214736409361</c:v>
                </c:pt>
                <c:pt idx="1139">
                  <c:v>0.99507183674308075</c:v>
                </c:pt>
                <c:pt idx="1140">
                  <c:v>0.994567334638779</c:v>
                </c:pt>
                <c:pt idx="1141">
                  <c:v>0.99503892905369851</c:v>
                </c:pt>
                <c:pt idx="1142">
                  <c:v>0.9948524663242535</c:v>
                </c:pt>
                <c:pt idx="1143">
                  <c:v>0.99521444540487203</c:v>
                </c:pt>
                <c:pt idx="1144">
                  <c:v>0.99500602211491951</c:v>
                </c:pt>
                <c:pt idx="1145">
                  <c:v>0.9948524663242535</c:v>
                </c:pt>
                <c:pt idx="1146">
                  <c:v>0.99468796039762042</c:v>
                </c:pt>
                <c:pt idx="1147">
                  <c:v>0.9948524663242535</c:v>
                </c:pt>
                <c:pt idx="1148">
                  <c:v>0.9948524663242535</c:v>
                </c:pt>
                <c:pt idx="1149">
                  <c:v>0.99492924217659073</c:v>
                </c:pt>
                <c:pt idx="1150">
                  <c:v>0.99492924217659073</c:v>
                </c:pt>
                <c:pt idx="1151">
                  <c:v>0.99468796039762042</c:v>
                </c:pt>
                <c:pt idx="1152">
                  <c:v>0.99521444540487203</c:v>
                </c:pt>
                <c:pt idx="1153">
                  <c:v>0.99503892905369851</c:v>
                </c:pt>
                <c:pt idx="1154">
                  <c:v>0.99477569455748072</c:v>
                </c:pt>
                <c:pt idx="1155">
                  <c:v>0.99461119738415504</c:v>
                </c:pt>
                <c:pt idx="1156">
                  <c:v>0.99514862427084205</c:v>
                </c:pt>
                <c:pt idx="1157">
                  <c:v>0.9948524663242535</c:v>
                </c:pt>
                <c:pt idx="1158">
                  <c:v>0.99477569455748072</c:v>
                </c:pt>
                <c:pt idx="1159">
                  <c:v>0.99473182681063199</c:v>
                </c:pt>
                <c:pt idx="1160">
                  <c:v>0.9948524663242535</c:v>
                </c:pt>
                <c:pt idx="1161">
                  <c:v>0.99465506146314542</c:v>
                </c:pt>
                <c:pt idx="1162">
                  <c:v>0.99514862427084205</c:v>
                </c:pt>
                <c:pt idx="1163">
                  <c:v>0.99510474518309899</c:v>
                </c:pt>
                <c:pt idx="1164">
                  <c:v>0.99503892905369851</c:v>
                </c:pt>
                <c:pt idx="1165">
                  <c:v>0.99447961314854671</c:v>
                </c:pt>
                <c:pt idx="1166">
                  <c:v>0.99488536976067055</c:v>
                </c:pt>
                <c:pt idx="1167">
                  <c:v>0.99447961314854671</c:v>
                </c:pt>
                <c:pt idx="1168">
                  <c:v>0.99433707710195129</c:v>
                </c:pt>
                <c:pt idx="1169">
                  <c:v>0.99492924217659073</c:v>
                </c:pt>
                <c:pt idx="1170">
                  <c:v>0.99465506146314542</c:v>
                </c:pt>
                <c:pt idx="1171">
                  <c:v>0.99477569455748072</c:v>
                </c:pt>
                <c:pt idx="1172">
                  <c:v>0.99477569455748072</c:v>
                </c:pt>
                <c:pt idx="1173">
                  <c:v>0.99503892905369851</c:v>
                </c:pt>
                <c:pt idx="1174">
                  <c:v>0.994808596242995</c:v>
                </c:pt>
                <c:pt idx="1175">
                  <c:v>0.9948524663242535</c:v>
                </c:pt>
                <c:pt idx="1176">
                  <c:v>0.99496214736409361</c:v>
                </c:pt>
                <c:pt idx="1177">
                  <c:v>0.99496214736409361</c:v>
                </c:pt>
                <c:pt idx="1178">
                  <c:v>0.9948524663242535</c:v>
                </c:pt>
                <c:pt idx="1179">
                  <c:v>0.99507183674308075</c:v>
                </c:pt>
                <c:pt idx="1180">
                  <c:v>0.9948524663242535</c:v>
                </c:pt>
                <c:pt idx="1181">
                  <c:v>0.99473182681063199</c:v>
                </c:pt>
                <c:pt idx="1182">
                  <c:v>0.994808596242995</c:v>
                </c:pt>
                <c:pt idx="1183">
                  <c:v>0.99492924217659073</c:v>
                </c:pt>
                <c:pt idx="1184">
                  <c:v>0.99514862427084205</c:v>
                </c:pt>
                <c:pt idx="1185">
                  <c:v>0.99488536976067055</c:v>
                </c:pt>
                <c:pt idx="1186">
                  <c:v>0.994567334638779</c:v>
                </c:pt>
                <c:pt idx="1187">
                  <c:v>0.99500602211491951</c:v>
                </c:pt>
                <c:pt idx="1188">
                  <c:v>0.99496214736409361</c:v>
                </c:pt>
                <c:pt idx="1189">
                  <c:v>0.99500602211491951</c:v>
                </c:pt>
                <c:pt idx="1190">
                  <c:v>0.99496214736409361</c:v>
                </c:pt>
                <c:pt idx="1191">
                  <c:v>0.99518153446248103</c:v>
                </c:pt>
                <c:pt idx="1192">
                  <c:v>0.99510474518309899</c:v>
                </c:pt>
                <c:pt idx="1193">
                  <c:v>0.99521444540487203</c:v>
                </c:pt>
                <c:pt idx="1194">
                  <c:v>0.99429322268983045</c:v>
                </c:pt>
                <c:pt idx="1195">
                  <c:v>0.99510474518309899</c:v>
                </c:pt>
                <c:pt idx="1196">
                  <c:v>0.9948524663242535</c:v>
                </c:pt>
                <c:pt idx="1197">
                  <c:v>0.994808596242995</c:v>
                </c:pt>
                <c:pt idx="1198">
                  <c:v>0.99514862427084205</c:v>
                </c:pt>
                <c:pt idx="1199">
                  <c:v>0.99496214736409361</c:v>
                </c:pt>
                <c:pt idx="1200">
                  <c:v>0.99510474518309899</c:v>
                </c:pt>
                <c:pt idx="1201">
                  <c:v>0.9948524663242535</c:v>
                </c:pt>
                <c:pt idx="1202">
                  <c:v>0.99496214736409361</c:v>
                </c:pt>
                <c:pt idx="1203">
                  <c:v>0.99496214736409361</c:v>
                </c:pt>
                <c:pt idx="1204">
                  <c:v>0.99477569455748072</c:v>
                </c:pt>
                <c:pt idx="1205">
                  <c:v>0.99492924217659073</c:v>
                </c:pt>
                <c:pt idx="1206">
                  <c:v>0.99521444540487203</c:v>
                </c:pt>
                <c:pt idx="1207">
                  <c:v>0.99500602211491951</c:v>
                </c:pt>
                <c:pt idx="1208">
                  <c:v>0.99496214736409361</c:v>
                </c:pt>
                <c:pt idx="1209">
                  <c:v>0.994808596242995</c:v>
                </c:pt>
                <c:pt idx="1210">
                  <c:v>0.99492924217659073</c:v>
                </c:pt>
                <c:pt idx="1211">
                  <c:v>0.99503892905369851</c:v>
                </c:pt>
                <c:pt idx="1212">
                  <c:v>0.99492924217659073</c:v>
                </c:pt>
                <c:pt idx="1213">
                  <c:v>0.99500602211491951</c:v>
                </c:pt>
                <c:pt idx="1214">
                  <c:v>0.99461119738415504</c:v>
                </c:pt>
                <c:pt idx="1215">
                  <c:v>0.99500602211491951</c:v>
                </c:pt>
                <c:pt idx="1216">
                  <c:v>0.99469892687583095</c:v>
                </c:pt>
                <c:pt idx="1217">
                  <c:v>0.99488536976067055</c:v>
                </c:pt>
                <c:pt idx="1218">
                  <c:v>0.99503892905369851</c:v>
                </c:pt>
                <c:pt idx="1219">
                  <c:v>0.99500602211491951</c:v>
                </c:pt>
                <c:pt idx="1220">
                  <c:v>0.99492924217659073</c:v>
                </c:pt>
                <c:pt idx="1221">
                  <c:v>0.99496214736409361</c:v>
                </c:pt>
                <c:pt idx="1222">
                  <c:v>0.99477569455748072</c:v>
                </c:pt>
                <c:pt idx="1223">
                  <c:v>0.99496214736409361</c:v>
                </c:pt>
                <c:pt idx="1224">
                  <c:v>0.99477569455748072</c:v>
                </c:pt>
                <c:pt idx="1225">
                  <c:v>0.99465506146314542</c:v>
                </c:pt>
                <c:pt idx="1226">
                  <c:v>0.99473182681063199</c:v>
                </c:pt>
                <c:pt idx="1227">
                  <c:v>0.99510474518309899</c:v>
                </c:pt>
                <c:pt idx="1228">
                  <c:v>0.99492924217659073</c:v>
                </c:pt>
                <c:pt idx="1229">
                  <c:v>0.99514862427084205</c:v>
                </c:pt>
                <c:pt idx="1230">
                  <c:v>0.99514862427084205</c:v>
                </c:pt>
                <c:pt idx="1231">
                  <c:v>0.99518153446248103</c:v>
                </c:pt>
                <c:pt idx="1232">
                  <c:v>0.99488536976067055</c:v>
                </c:pt>
                <c:pt idx="1233">
                  <c:v>0.99507183674308075</c:v>
                </c:pt>
                <c:pt idx="1234">
                  <c:v>0.99473182681063199</c:v>
                </c:pt>
                <c:pt idx="1235">
                  <c:v>0.99473182681063199</c:v>
                </c:pt>
                <c:pt idx="1236">
                  <c:v>0.99488536976067055</c:v>
                </c:pt>
                <c:pt idx="1237">
                  <c:v>0.99477569455748072</c:v>
                </c:pt>
                <c:pt idx="1238">
                  <c:v>0.99468796039762042</c:v>
                </c:pt>
                <c:pt idx="1239">
                  <c:v>0.99507183674308075</c:v>
                </c:pt>
                <c:pt idx="1240">
                  <c:v>0.99492924217659073</c:v>
                </c:pt>
                <c:pt idx="1241">
                  <c:v>0.99473182681063199</c:v>
                </c:pt>
                <c:pt idx="1242">
                  <c:v>0.9948524663242535</c:v>
                </c:pt>
                <c:pt idx="1243">
                  <c:v>0.99468796039762042</c:v>
                </c:pt>
                <c:pt idx="1244">
                  <c:v>0.99503892905369851</c:v>
                </c:pt>
                <c:pt idx="1245">
                  <c:v>0.99496214736409361</c:v>
                </c:pt>
                <c:pt idx="1246">
                  <c:v>0.99488536976067055</c:v>
                </c:pt>
                <c:pt idx="1247">
                  <c:v>0.99465506146314542</c:v>
                </c:pt>
                <c:pt idx="1248">
                  <c:v>0.99477569455748072</c:v>
                </c:pt>
                <c:pt idx="1249">
                  <c:v>0.99424936961073396</c:v>
                </c:pt>
                <c:pt idx="1250">
                  <c:v>0.99488536976067055</c:v>
                </c:pt>
                <c:pt idx="1251">
                  <c:v>0.99492924217659073</c:v>
                </c:pt>
                <c:pt idx="1252">
                  <c:v>0.99503892905369851</c:v>
                </c:pt>
                <c:pt idx="1253">
                  <c:v>0.99507183674308075</c:v>
                </c:pt>
                <c:pt idx="1254">
                  <c:v>0.99503892905369851</c:v>
                </c:pt>
                <c:pt idx="1255">
                  <c:v>0.99503892905369851</c:v>
                </c:pt>
                <c:pt idx="1256">
                  <c:v>0.9948524663242535</c:v>
                </c:pt>
                <c:pt idx="1257">
                  <c:v>0.99514862427084205</c:v>
                </c:pt>
                <c:pt idx="1258">
                  <c:v>0.99477569455748072</c:v>
                </c:pt>
                <c:pt idx="1259">
                  <c:v>0.99473182681063199</c:v>
                </c:pt>
                <c:pt idx="1260">
                  <c:v>0.99488536976067055</c:v>
                </c:pt>
                <c:pt idx="1261">
                  <c:v>0.99452347322693557</c:v>
                </c:pt>
                <c:pt idx="1262">
                  <c:v>0.99503892905369851</c:v>
                </c:pt>
                <c:pt idx="1263">
                  <c:v>0.99473182681063199</c:v>
                </c:pt>
                <c:pt idx="1264">
                  <c:v>0.99500602211491951</c:v>
                </c:pt>
                <c:pt idx="1265">
                  <c:v>0.99503892905369851</c:v>
                </c:pt>
                <c:pt idx="1266">
                  <c:v>0.99500602211491951</c:v>
                </c:pt>
                <c:pt idx="1267">
                  <c:v>0.99507183674308075</c:v>
                </c:pt>
                <c:pt idx="1268">
                  <c:v>0.99477569455748072</c:v>
                </c:pt>
                <c:pt idx="1269">
                  <c:v>0.99492924217659073</c:v>
                </c:pt>
                <c:pt idx="1270">
                  <c:v>0.99488536976067055</c:v>
                </c:pt>
                <c:pt idx="1271">
                  <c:v>0.99424936961073396</c:v>
                </c:pt>
                <c:pt idx="1272">
                  <c:v>0.99488536976067055</c:v>
                </c:pt>
                <c:pt idx="1273">
                  <c:v>0.99488536976067055</c:v>
                </c:pt>
                <c:pt idx="1274">
                  <c:v>0.994808596242995</c:v>
                </c:pt>
                <c:pt idx="1275">
                  <c:v>0.99492924217659073</c:v>
                </c:pt>
                <c:pt idx="1276">
                  <c:v>0.99473182681063199</c:v>
                </c:pt>
                <c:pt idx="1277">
                  <c:v>0.99521444540487203</c:v>
                </c:pt>
                <c:pt idx="1278">
                  <c:v>0.99496214736409361</c:v>
                </c:pt>
                <c:pt idx="1279">
                  <c:v>0.99500602211491951</c:v>
                </c:pt>
                <c:pt idx="1280">
                  <c:v>0.99477569455748072</c:v>
                </c:pt>
                <c:pt idx="1281">
                  <c:v>0.99433707710195129</c:v>
                </c:pt>
                <c:pt idx="1282">
                  <c:v>0.99496214736409361</c:v>
                </c:pt>
                <c:pt idx="1283">
                  <c:v>0.99496214736409361</c:v>
                </c:pt>
                <c:pt idx="1284">
                  <c:v>0.99443575440352705</c:v>
                </c:pt>
                <c:pt idx="1285">
                  <c:v>0.99473182681063199</c:v>
                </c:pt>
                <c:pt idx="1286">
                  <c:v>0.99452347322693557</c:v>
                </c:pt>
                <c:pt idx="1287">
                  <c:v>0.99447961314854671</c:v>
                </c:pt>
                <c:pt idx="1288">
                  <c:v>0.99473182681063199</c:v>
                </c:pt>
                <c:pt idx="1289">
                  <c:v>0.99492924217659073</c:v>
                </c:pt>
                <c:pt idx="1290">
                  <c:v>0.99500602211491951</c:v>
                </c:pt>
                <c:pt idx="1291">
                  <c:v>0.99468796039762042</c:v>
                </c:pt>
                <c:pt idx="1292">
                  <c:v>0.99507183674308075</c:v>
                </c:pt>
                <c:pt idx="1293">
                  <c:v>0.99518153446248103</c:v>
                </c:pt>
                <c:pt idx="1294">
                  <c:v>0.99496214736409361</c:v>
                </c:pt>
                <c:pt idx="1295">
                  <c:v>0.99452347322693557</c:v>
                </c:pt>
                <c:pt idx="1296">
                  <c:v>0.99488536976067055</c:v>
                </c:pt>
                <c:pt idx="1297">
                  <c:v>0.99528026954204329</c:v>
                </c:pt>
                <c:pt idx="1298">
                  <c:v>0.99500602211491951</c:v>
                </c:pt>
                <c:pt idx="1299">
                  <c:v>0.99492924217659073</c:v>
                </c:pt>
                <c:pt idx="1300">
                  <c:v>0.9948524663242535</c:v>
                </c:pt>
                <c:pt idx="1301">
                  <c:v>0.99492924217659073</c:v>
                </c:pt>
                <c:pt idx="1302">
                  <c:v>0.99473182681063199</c:v>
                </c:pt>
                <c:pt idx="1303">
                  <c:v>0.99514862427084205</c:v>
                </c:pt>
                <c:pt idx="1304">
                  <c:v>0.9948524663242535</c:v>
                </c:pt>
                <c:pt idx="1305">
                  <c:v>0.99465506146314542</c:v>
                </c:pt>
                <c:pt idx="1306">
                  <c:v>0.99410685630890905</c:v>
                </c:pt>
                <c:pt idx="1307">
                  <c:v>0.9948524663242535</c:v>
                </c:pt>
                <c:pt idx="1308">
                  <c:v>0.99492924217659073</c:v>
                </c:pt>
                <c:pt idx="1309">
                  <c:v>0.99500602211491951</c:v>
                </c:pt>
                <c:pt idx="1310">
                  <c:v>0.99500602211491951</c:v>
                </c:pt>
                <c:pt idx="1311">
                  <c:v>0.99492924217659073</c:v>
                </c:pt>
                <c:pt idx="1312">
                  <c:v>0.99507183674308075</c:v>
                </c:pt>
                <c:pt idx="1313">
                  <c:v>0.99477569455748072</c:v>
                </c:pt>
                <c:pt idx="1314">
                  <c:v>0.994567334638779</c:v>
                </c:pt>
                <c:pt idx="1315">
                  <c:v>0.99507183674308075</c:v>
                </c:pt>
                <c:pt idx="1316">
                  <c:v>0.99500602211491951</c:v>
                </c:pt>
                <c:pt idx="1317">
                  <c:v>0.9948524663242535</c:v>
                </c:pt>
                <c:pt idx="1318">
                  <c:v>0.99510474518309899</c:v>
                </c:pt>
                <c:pt idx="1319">
                  <c:v>0.99503892905369851</c:v>
                </c:pt>
                <c:pt idx="1320">
                  <c:v>0.99500602211491951</c:v>
                </c:pt>
                <c:pt idx="1321">
                  <c:v>0.994808596242995</c:v>
                </c:pt>
                <c:pt idx="1322">
                  <c:v>0.99465506146314542</c:v>
                </c:pt>
                <c:pt idx="1323">
                  <c:v>0.99465506146314542</c:v>
                </c:pt>
                <c:pt idx="1324">
                  <c:v>0.9948524663242535</c:v>
                </c:pt>
                <c:pt idx="1325">
                  <c:v>0.99473182681063199</c:v>
                </c:pt>
                <c:pt idx="1326">
                  <c:v>0.99473182681063199</c:v>
                </c:pt>
                <c:pt idx="1327">
                  <c:v>0.99461119738415504</c:v>
                </c:pt>
                <c:pt idx="1328">
                  <c:v>0.99496214736409361</c:v>
                </c:pt>
                <c:pt idx="1329">
                  <c:v>0.99492924217659073</c:v>
                </c:pt>
                <c:pt idx="1330">
                  <c:v>0.99468796039762042</c:v>
                </c:pt>
                <c:pt idx="1331">
                  <c:v>0.99496214736409361</c:v>
                </c:pt>
                <c:pt idx="1332">
                  <c:v>0.99521444540487203</c:v>
                </c:pt>
                <c:pt idx="1333">
                  <c:v>0.99465506146314542</c:v>
                </c:pt>
                <c:pt idx="1334">
                  <c:v>0.99492924217659073</c:v>
                </c:pt>
                <c:pt idx="1335">
                  <c:v>0.99481956363824597</c:v>
                </c:pt>
                <c:pt idx="1336">
                  <c:v>0.99496214736409361</c:v>
                </c:pt>
                <c:pt idx="1337">
                  <c:v>0.99452347322693557</c:v>
                </c:pt>
                <c:pt idx="1338">
                  <c:v>0.99492924217659073</c:v>
                </c:pt>
                <c:pt idx="1339">
                  <c:v>0.99524735709804801</c:v>
                </c:pt>
                <c:pt idx="1340">
                  <c:v>0.9948524663242535</c:v>
                </c:pt>
                <c:pt idx="1341">
                  <c:v>0.99503892905369851</c:v>
                </c:pt>
                <c:pt idx="1342">
                  <c:v>0.99507183674308075</c:v>
                </c:pt>
                <c:pt idx="1343">
                  <c:v>0.99496214736409361</c:v>
                </c:pt>
                <c:pt idx="1344">
                  <c:v>0.9948524663242535</c:v>
                </c:pt>
                <c:pt idx="1345">
                  <c:v>0.99473182681063199</c:v>
                </c:pt>
                <c:pt idx="1346">
                  <c:v>0.99496214736409361</c:v>
                </c:pt>
                <c:pt idx="1347">
                  <c:v>0.99492924217659073</c:v>
                </c:pt>
                <c:pt idx="1348">
                  <c:v>0.99465506146314542</c:v>
                </c:pt>
                <c:pt idx="1349">
                  <c:v>0.9948524663242535</c:v>
                </c:pt>
                <c:pt idx="1350">
                  <c:v>0.99468796039762042</c:v>
                </c:pt>
                <c:pt idx="1351">
                  <c:v>0.99477569455748072</c:v>
                </c:pt>
                <c:pt idx="1352">
                  <c:v>0.99488536976067055</c:v>
                </c:pt>
                <c:pt idx="1353">
                  <c:v>0.99500602211491951</c:v>
                </c:pt>
                <c:pt idx="1354">
                  <c:v>0.99507183674308075</c:v>
                </c:pt>
                <c:pt idx="1355">
                  <c:v>0.99500602211491951</c:v>
                </c:pt>
                <c:pt idx="1356">
                  <c:v>0.99528026954204329</c:v>
                </c:pt>
                <c:pt idx="1357">
                  <c:v>0.99496214736409361</c:v>
                </c:pt>
                <c:pt idx="1358">
                  <c:v>0.994808596242995</c:v>
                </c:pt>
                <c:pt idx="1359">
                  <c:v>0.99496214736409361</c:v>
                </c:pt>
                <c:pt idx="1360">
                  <c:v>0.99503892905369851</c:v>
                </c:pt>
                <c:pt idx="1361">
                  <c:v>0.994567334638779</c:v>
                </c:pt>
                <c:pt idx="1362">
                  <c:v>0.99439189699179842</c:v>
                </c:pt>
                <c:pt idx="1363">
                  <c:v>0.99510474518309899</c:v>
                </c:pt>
                <c:pt idx="1364">
                  <c:v>0.99503892905369851</c:v>
                </c:pt>
                <c:pt idx="1365">
                  <c:v>0.99488536976067055</c:v>
                </c:pt>
                <c:pt idx="1366">
                  <c:v>0.99492924217659073</c:v>
                </c:pt>
                <c:pt idx="1367">
                  <c:v>0.99488536976067055</c:v>
                </c:pt>
                <c:pt idx="1368">
                  <c:v>0.99496214736409361</c:v>
                </c:pt>
                <c:pt idx="1369">
                  <c:v>0.99510474518309899</c:v>
                </c:pt>
                <c:pt idx="1370">
                  <c:v>0.99514862427084205</c:v>
                </c:pt>
                <c:pt idx="1371">
                  <c:v>0.99507183674308075</c:v>
                </c:pt>
                <c:pt idx="1372">
                  <c:v>0.9948524663242535</c:v>
                </c:pt>
                <c:pt idx="1373">
                  <c:v>0.99503892905369851</c:v>
                </c:pt>
                <c:pt idx="1374">
                  <c:v>0.99503892905369851</c:v>
                </c:pt>
                <c:pt idx="1375">
                  <c:v>0.99419455513630961</c:v>
                </c:pt>
                <c:pt idx="1376">
                  <c:v>0.99496214736409361</c:v>
                </c:pt>
                <c:pt idx="1377">
                  <c:v>0.9948524663242535</c:v>
                </c:pt>
                <c:pt idx="1378">
                  <c:v>0.99507183674308075</c:v>
                </c:pt>
                <c:pt idx="1379">
                  <c:v>0.99514862427084205</c:v>
                </c:pt>
                <c:pt idx="1380">
                  <c:v>0.99496214736409361</c:v>
                </c:pt>
                <c:pt idx="1381">
                  <c:v>0.99473182681063199</c:v>
                </c:pt>
                <c:pt idx="1382">
                  <c:v>0.99492924217659073</c:v>
                </c:pt>
                <c:pt idx="1383">
                  <c:v>0.99507183674308075</c:v>
                </c:pt>
                <c:pt idx="1384">
                  <c:v>0.99507183674308075</c:v>
                </c:pt>
                <c:pt idx="1385">
                  <c:v>0.99510474518309899</c:v>
                </c:pt>
                <c:pt idx="1386">
                  <c:v>0.9948524663242535</c:v>
                </c:pt>
                <c:pt idx="1387">
                  <c:v>0.9948524663242535</c:v>
                </c:pt>
                <c:pt idx="1388">
                  <c:v>0.99452347322693557</c:v>
                </c:pt>
                <c:pt idx="1389">
                  <c:v>0.99492924217659073</c:v>
                </c:pt>
                <c:pt idx="1390">
                  <c:v>0.99465506146314542</c:v>
                </c:pt>
                <c:pt idx="1391">
                  <c:v>0.99500602211491951</c:v>
                </c:pt>
                <c:pt idx="1392">
                  <c:v>0.99477569455748072</c:v>
                </c:pt>
                <c:pt idx="1393">
                  <c:v>0.99465506146314542</c:v>
                </c:pt>
                <c:pt idx="1394">
                  <c:v>0.99468796039762042</c:v>
                </c:pt>
                <c:pt idx="1395">
                  <c:v>0.99465506146314542</c:v>
                </c:pt>
                <c:pt idx="1396">
                  <c:v>0.99477569455748072</c:v>
                </c:pt>
                <c:pt idx="1397">
                  <c:v>0.99477569455748072</c:v>
                </c:pt>
                <c:pt idx="1398">
                  <c:v>0.99510474518309899</c:v>
                </c:pt>
                <c:pt idx="1399">
                  <c:v>0.99489633773957442</c:v>
                </c:pt>
                <c:pt idx="1400">
                  <c:v>0.99496214736409361</c:v>
                </c:pt>
                <c:pt idx="1401">
                  <c:v>0.99492924217659073</c:v>
                </c:pt>
                <c:pt idx="1402">
                  <c:v>0.99500602211491951</c:v>
                </c:pt>
                <c:pt idx="1403">
                  <c:v>0.99496214736409361</c:v>
                </c:pt>
                <c:pt idx="1404">
                  <c:v>0.99503892905369851</c:v>
                </c:pt>
                <c:pt idx="1405">
                  <c:v>0.99531318273689429</c:v>
                </c:pt>
                <c:pt idx="1406">
                  <c:v>0.99503892905369851</c:v>
                </c:pt>
                <c:pt idx="1407">
                  <c:v>0.99477569455748072</c:v>
                </c:pt>
                <c:pt idx="1408">
                  <c:v>0.99518153446248103</c:v>
                </c:pt>
                <c:pt idx="1409">
                  <c:v>0.9948524663242535</c:v>
                </c:pt>
                <c:pt idx="1410">
                  <c:v>0.99503892905369851</c:v>
                </c:pt>
                <c:pt idx="1411">
                  <c:v>0.99496214736409361</c:v>
                </c:pt>
                <c:pt idx="1412">
                  <c:v>0.99496214736409361</c:v>
                </c:pt>
                <c:pt idx="1413">
                  <c:v>0.99500602211491951</c:v>
                </c:pt>
                <c:pt idx="1414">
                  <c:v>0.99492924217659073</c:v>
                </c:pt>
                <c:pt idx="1415">
                  <c:v>0.99510474518309899</c:v>
                </c:pt>
                <c:pt idx="1416">
                  <c:v>0.99503892905369851</c:v>
                </c:pt>
                <c:pt idx="1417">
                  <c:v>0.99507183674308075</c:v>
                </c:pt>
                <c:pt idx="1418">
                  <c:v>0.99507183674308075</c:v>
                </c:pt>
                <c:pt idx="1419">
                  <c:v>0.99518153446248103</c:v>
                </c:pt>
                <c:pt idx="1420">
                  <c:v>0.99492924217659073</c:v>
                </c:pt>
                <c:pt idx="1421">
                  <c:v>0.99488536976067055</c:v>
                </c:pt>
                <c:pt idx="1422">
                  <c:v>0.99503892905369851</c:v>
                </c:pt>
                <c:pt idx="1423">
                  <c:v>0.99507183674308075</c:v>
                </c:pt>
                <c:pt idx="1424">
                  <c:v>0.99443575440352705</c:v>
                </c:pt>
                <c:pt idx="1425">
                  <c:v>0.99424936961073396</c:v>
                </c:pt>
                <c:pt idx="1426">
                  <c:v>0.99500602211491951</c:v>
                </c:pt>
                <c:pt idx="1427">
                  <c:v>0.99528026954204329</c:v>
                </c:pt>
                <c:pt idx="1428">
                  <c:v>0.99521444540487203</c:v>
                </c:pt>
                <c:pt idx="1429">
                  <c:v>0.99507183674308075</c:v>
                </c:pt>
                <c:pt idx="1430">
                  <c:v>0.99489633773957442</c:v>
                </c:pt>
                <c:pt idx="1431">
                  <c:v>0.99477569455748072</c:v>
                </c:pt>
                <c:pt idx="1432">
                  <c:v>0.99507183674308075</c:v>
                </c:pt>
                <c:pt idx="1433">
                  <c:v>0.99492924217659073</c:v>
                </c:pt>
                <c:pt idx="1434">
                  <c:v>0.99503892905369851</c:v>
                </c:pt>
                <c:pt idx="1435">
                  <c:v>0.99500602211491951</c:v>
                </c:pt>
                <c:pt idx="1436">
                  <c:v>0.9948524663242535</c:v>
                </c:pt>
                <c:pt idx="1437">
                  <c:v>0.99488536976067055</c:v>
                </c:pt>
                <c:pt idx="1438">
                  <c:v>0.99488536976067055</c:v>
                </c:pt>
                <c:pt idx="1439">
                  <c:v>0.99492924217659073</c:v>
                </c:pt>
                <c:pt idx="1440">
                  <c:v>0.99492924217659073</c:v>
                </c:pt>
                <c:pt idx="1441">
                  <c:v>0.994808596242995</c:v>
                </c:pt>
                <c:pt idx="1442">
                  <c:v>0.9948524663242535</c:v>
                </c:pt>
                <c:pt idx="1443">
                  <c:v>0.994808596242995</c:v>
                </c:pt>
                <c:pt idx="1444">
                  <c:v>0.99443575440352705</c:v>
                </c:pt>
                <c:pt idx="1445">
                  <c:v>0.9948524663242535</c:v>
                </c:pt>
                <c:pt idx="1446">
                  <c:v>0.99503892905369851</c:v>
                </c:pt>
                <c:pt idx="1447">
                  <c:v>0.994567334638779</c:v>
                </c:pt>
                <c:pt idx="1448">
                  <c:v>0.994808596242995</c:v>
                </c:pt>
                <c:pt idx="1449">
                  <c:v>0.99492924217659073</c:v>
                </c:pt>
                <c:pt idx="1450">
                  <c:v>0.99429322268983045</c:v>
                </c:pt>
                <c:pt idx="1451">
                  <c:v>0.994808596242995</c:v>
                </c:pt>
                <c:pt idx="1452">
                  <c:v>0.99452347322693557</c:v>
                </c:pt>
                <c:pt idx="1453">
                  <c:v>0.99503892905369851</c:v>
                </c:pt>
                <c:pt idx="1454">
                  <c:v>0.99518153446248103</c:v>
                </c:pt>
                <c:pt idx="1455">
                  <c:v>0.99500602211491951</c:v>
                </c:pt>
                <c:pt idx="1456">
                  <c:v>0.9948524663242535</c:v>
                </c:pt>
                <c:pt idx="1457">
                  <c:v>0.99500602211491951</c:v>
                </c:pt>
                <c:pt idx="1458">
                  <c:v>0.99461119738415504</c:v>
                </c:pt>
                <c:pt idx="1459">
                  <c:v>0.99496214736409361</c:v>
                </c:pt>
                <c:pt idx="1460">
                  <c:v>0.994808596242995</c:v>
                </c:pt>
                <c:pt idx="1461">
                  <c:v>0.99503892905369851</c:v>
                </c:pt>
                <c:pt idx="1462">
                  <c:v>0.99415070505622727</c:v>
                </c:pt>
                <c:pt idx="1463">
                  <c:v>0.99496214736409361</c:v>
                </c:pt>
                <c:pt idx="1464">
                  <c:v>0.99461119738415504</c:v>
                </c:pt>
                <c:pt idx="1465">
                  <c:v>0.99507183674308075</c:v>
                </c:pt>
                <c:pt idx="1466">
                  <c:v>0.99500602211491951</c:v>
                </c:pt>
                <c:pt idx="1467">
                  <c:v>0.99507183674308075</c:v>
                </c:pt>
                <c:pt idx="1468">
                  <c:v>0.99492924217659073</c:v>
                </c:pt>
                <c:pt idx="1469">
                  <c:v>0.994808596242995</c:v>
                </c:pt>
                <c:pt idx="1470">
                  <c:v>0.99510474518309899</c:v>
                </c:pt>
                <c:pt idx="1471">
                  <c:v>0.99477569455748072</c:v>
                </c:pt>
                <c:pt idx="1472">
                  <c:v>0.99496214736409361</c:v>
                </c:pt>
                <c:pt idx="1473">
                  <c:v>0.99524735709804801</c:v>
                </c:pt>
                <c:pt idx="1474">
                  <c:v>0.99489633773957442</c:v>
                </c:pt>
                <c:pt idx="1475">
                  <c:v>0.99514862427084205</c:v>
                </c:pt>
                <c:pt idx="1476">
                  <c:v>0.99496214736409361</c:v>
                </c:pt>
                <c:pt idx="1477">
                  <c:v>0.99496214736409361</c:v>
                </c:pt>
                <c:pt idx="1478">
                  <c:v>0.99503892905369851</c:v>
                </c:pt>
                <c:pt idx="1479">
                  <c:v>0.99510474518309899</c:v>
                </c:pt>
                <c:pt idx="1480">
                  <c:v>0.9948524663242535</c:v>
                </c:pt>
                <c:pt idx="1481">
                  <c:v>0.99507183674308075</c:v>
                </c:pt>
                <c:pt idx="1482">
                  <c:v>0.99477569455748072</c:v>
                </c:pt>
                <c:pt idx="1483">
                  <c:v>0.99518153446248103</c:v>
                </c:pt>
                <c:pt idx="1484">
                  <c:v>0.99510474518309899</c:v>
                </c:pt>
                <c:pt idx="1485">
                  <c:v>0.99492924217659073</c:v>
                </c:pt>
                <c:pt idx="1486">
                  <c:v>0.99461119738415504</c:v>
                </c:pt>
                <c:pt idx="1487">
                  <c:v>0.9948524663242535</c:v>
                </c:pt>
                <c:pt idx="1488">
                  <c:v>0.994808596242995</c:v>
                </c:pt>
                <c:pt idx="1489">
                  <c:v>0.99521444540487203</c:v>
                </c:pt>
                <c:pt idx="1490">
                  <c:v>0.99503892905369851</c:v>
                </c:pt>
                <c:pt idx="1491">
                  <c:v>0.99518153446248103</c:v>
                </c:pt>
                <c:pt idx="1492">
                  <c:v>0.99492924217659073</c:v>
                </c:pt>
                <c:pt idx="1493">
                  <c:v>0.99488536976067055</c:v>
                </c:pt>
                <c:pt idx="1494">
                  <c:v>0.99492924217659073</c:v>
                </c:pt>
                <c:pt idx="1495">
                  <c:v>0.99488536976067055</c:v>
                </c:pt>
                <c:pt idx="1496">
                  <c:v>0.9948524663242535</c:v>
                </c:pt>
                <c:pt idx="1497">
                  <c:v>0.99473182681063199</c:v>
                </c:pt>
                <c:pt idx="1498">
                  <c:v>0.99531318273689429</c:v>
                </c:pt>
                <c:pt idx="1499">
                  <c:v>0.99503892905369851</c:v>
                </c:pt>
                <c:pt idx="1500">
                  <c:v>0.99510474518309899</c:v>
                </c:pt>
                <c:pt idx="1501">
                  <c:v>0.99477569455748072</c:v>
                </c:pt>
                <c:pt idx="1502">
                  <c:v>0.99496214736409361</c:v>
                </c:pt>
                <c:pt idx="1503">
                  <c:v>0.99477569455748072</c:v>
                </c:pt>
                <c:pt idx="1504">
                  <c:v>0.99452347322693557</c:v>
                </c:pt>
                <c:pt idx="1505">
                  <c:v>0.99500602211491951</c:v>
                </c:pt>
                <c:pt idx="1506">
                  <c:v>0.99489633773957442</c:v>
                </c:pt>
                <c:pt idx="1507">
                  <c:v>0.99488536976067055</c:v>
                </c:pt>
                <c:pt idx="1508">
                  <c:v>0.99492924217659073</c:v>
                </c:pt>
                <c:pt idx="1509">
                  <c:v>0.99492924217659073</c:v>
                </c:pt>
                <c:pt idx="1510">
                  <c:v>0.99514862427084205</c:v>
                </c:pt>
                <c:pt idx="1511">
                  <c:v>0.9948524663242535</c:v>
                </c:pt>
                <c:pt idx="1512">
                  <c:v>0.99488536976067055</c:v>
                </c:pt>
                <c:pt idx="1513">
                  <c:v>0.99492924217659073</c:v>
                </c:pt>
                <c:pt idx="1514">
                  <c:v>0.99496214736409361</c:v>
                </c:pt>
                <c:pt idx="1515">
                  <c:v>0.994567334638779</c:v>
                </c:pt>
                <c:pt idx="1516">
                  <c:v>0.99465506146314542</c:v>
                </c:pt>
                <c:pt idx="1517">
                  <c:v>0.99500602211491951</c:v>
                </c:pt>
                <c:pt idx="1518">
                  <c:v>0.99461119738415504</c:v>
                </c:pt>
                <c:pt idx="1519">
                  <c:v>0.99496214736409361</c:v>
                </c:pt>
                <c:pt idx="1520">
                  <c:v>0.9948524663242535</c:v>
                </c:pt>
                <c:pt idx="1521">
                  <c:v>0.99503892905369851</c:v>
                </c:pt>
                <c:pt idx="1522">
                  <c:v>0.99521444540487203</c:v>
                </c:pt>
                <c:pt idx="1523">
                  <c:v>0.9948524663242535</c:v>
                </c:pt>
                <c:pt idx="1524">
                  <c:v>0.99503892905369851</c:v>
                </c:pt>
                <c:pt idx="1525">
                  <c:v>0.99488536976067055</c:v>
                </c:pt>
                <c:pt idx="1526">
                  <c:v>0.99461119738415504</c:v>
                </c:pt>
                <c:pt idx="1527">
                  <c:v>0.99507183674308075</c:v>
                </c:pt>
                <c:pt idx="1528">
                  <c:v>0.99433707710195129</c:v>
                </c:pt>
                <c:pt idx="1529">
                  <c:v>0.99473182681063199</c:v>
                </c:pt>
                <c:pt idx="1530">
                  <c:v>0.99452347322693557</c:v>
                </c:pt>
                <c:pt idx="1531">
                  <c:v>0.99510474518309899</c:v>
                </c:pt>
                <c:pt idx="1532">
                  <c:v>0.99473182681063199</c:v>
                </c:pt>
                <c:pt idx="1533">
                  <c:v>0.99507183674308075</c:v>
                </c:pt>
                <c:pt idx="1534">
                  <c:v>0.99514862427084205</c:v>
                </c:pt>
              </c:numCache>
            </c:numRef>
          </c:val>
        </c:ser>
        <c:marker val="1"/>
        <c:axId val="79964032"/>
        <c:axId val="79965568"/>
      </c:lineChart>
      <c:catAx>
        <c:axId val="799640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965568"/>
        <c:crosses val="autoZero"/>
        <c:auto val="1"/>
        <c:lblAlgn val="ctr"/>
        <c:lblOffset val="100"/>
        <c:tickLblSkip val="150"/>
        <c:tickMarkSkip val="100"/>
      </c:catAx>
      <c:valAx>
        <c:axId val="79965568"/>
        <c:scaling>
          <c:orientation val="minMax"/>
          <c:min val="0.99249999999999949"/>
        </c:scaling>
        <c:axPos val="l"/>
        <c:majorGridlines/>
        <c:numFmt formatCode="General" sourceLinked="1"/>
        <c:tickLblPos val="nextTo"/>
        <c:crossAx val="799640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/>
      <c:lineChart>
        <c:grouping val="standard"/>
        <c:ser>
          <c:idx val="0"/>
          <c:order val="0"/>
          <c:tx>
            <c:v>Iso 2, frag 64</c:v>
          </c:tx>
          <c:spPr>
            <a:ln w="31750">
              <a:solidFill>
                <a:srgbClr val="4A7EBB"/>
              </a:solidFill>
            </a:ln>
          </c:spPr>
          <c:marker>
            <c:symbol val="none"/>
          </c:marker>
          <c:val>
            <c:numRef>
              <c:f>Sheet1!$B$4:$B$4003</c:f>
              <c:numCache>
                <c:formatCode>General</c:formatCode>
                <c:ptCount val="4000"/>
                <c:pt idx="0">
                  <c:v>1.3074599999999998</c:v>
                </c:pt>
                <c:pt idx="64">
                  <c:v>0.88676699999999797</c:v>
                </c:pt>
                <c:pt idx="128">
                  <c:v>1.1964360000000001</c:v>
                </c:pt>
                <c:pt idx="192">
                  <c:v>1.0597919999999956</c:v>
                </c:pt>
                <c:pt idx="256">
                  <c:v>1.0389379999999999</c:v>
                </c:pt>
                <c:pt idx="320">
                  <c:v>1.0327989999999998</c:v>
                </c:pt>
                <c:pt idx="384">
                  <c:v>1.1380699999999999</c:v>
                </c:pt>
                <c:pt idx="448">
                  <c:v>1.185379</c:v>
                </c:pt>
                <c:pt idx="512">
                  <c:v>1.2017859999999998</c:v>
                </c:pt>
                <c:pt idx="576">
                  <c:v>1.0075689999999964</c:v>
                </c:pt>
                <c:pt idx="640">
                  <c:v>1.383972</c:v>
                </c:pt>
                <c:pt idx="704">
                  <c:v>0.46210800000000002</c:v>
                </c:pt>
                <c:pt idx="768">
                  <c:v>1.1393850000000001</c:v>
                </c:pt>
                <c:pt idx="832">
                  <c:v>1.3039889999999998</c:v>
                </c:pt>
                <c:pt idx="896">
                  <c:v>1.242175</c:v>
                </c:pt>
                <c:pt idx="960">
                  <c:v>1.0418539999999998</c:v>
                </c:pt>
                <c:pt idx="1024">
                  <c:v>1.2808199999999998</c:v>
                </c:pt>
                <c:pt idx="1088">
                  <c:v>0.99549699999999786</c:v>
                </c:pt>
                <c:pt idx="1152">
                  <c:v>1.1508309999999999</c:v>
                </c:pt>
                <c:pt idx="1216">
                  <c:v>1.2039389999999954</c:v>
                </c:pt>
                <c:pt idx="1280">
                  <c:v>1.1482330000000001</c:v>
                </c:pt>
                <c:pt idx="1344">
                  <c:v>1.0255859999999999</c:v>
                </c:pt>
                <c:pt idx="1408">
                  <c:v>1.2546639999999998</c:v>
                </c:pt>
                <c:pt idx="1472">
                  <c:v>1.0194539999999999</c:v>
                </c:pt>
                <c:pt idx="1536">
                  <c:v>1.0517009999999998</c:v>
                </c:pt>
                <c:pt idx="1600">
                  <c:v>0.98629299999999798</c:v>
                </c:pt>
                <c:pt idx="1664">
                  <c:v>1.0899409999999998</c:v>
                </c:pt>
                <c:pt idx="1728">
                  <c:v>0.45569200000000004</c:v>
                </c:pt>
                <c:pt idx="1792">
                  <c:v>1.2828729999999999</c:v>
                </c:pt>
                <c:pt idx="1856">
                  <c:v>1.073305</c:v>
                </c:pt>
                <c:pt idx="1920">
                  <c:v>1.2056549999999961</c:v>
                </c:pt>
                <c:pt idx="1984">
                  <c:v>1.1157219999999957</c:v>
                </c:pt>
                <c:pt idx="2048">
                  <c:v>0.53747500000000004</c:v>
                </c:pt>
                <c:pt idx="2112">
                  <c:v>1.3086659999999999</c:v>
                </c:pt>
                <c:pt idx="2176">
                  <c:v>1.1366130000000001</c:v>
                </c:pt>
                <c:pt idx="2240">
                  <c:v>1.1098109999999999</c:v>
                </c:pt>
                <c:pt idx="2304">
                  <c:v>0.99580299999999822</c:v>
                </c:pt>
                <c:pt idx="2368">
                  <c:v>1.176628</c:v>
                </c:pt>
                <c:pt idx="2432">
                  <c:v>0.86515399999999998</c:v>
                </c:pt>
                <c:pt idx="2496">
                  <c:v>1.084176</c:v>
                </c:pt>
                <c:pt idx="2560">
                  <c:v>1.3331489999999999</c:v>
                </c:pt>
                <c:pt idx="2624">
                  <c:v>1.008615</c:v>
                </c:pt>
                <c:pt idx="2688">
                  <c:v>1.1079379999999999</c:v>
                </c:pt>
                <c:pt idx="2752">
                  <c:v>1.086214</c:v>
                </c:pt>
                <c:pt idx="2816">
                  <c:v>0.90987399999999996</c:v>
                </c:pt>
                <c:pt idx="2880">
                  <c:v>1.0830329999999999</c:v>
                </c:pt>
                <c:pt idx="2944">
                  <c:v>1.1062209999999999</c:v>
                </c:pt>
                <c:pt idx="3008">
                  <c:v>0.46099100000000004</c:v>
                </c:pt>
                <c:pt idx="3072">
                  <c:v>0.52977399999999997</c:v>
                </c:pt>
                <c:pt idx="3136">
                  <c:v>0.53511799999999798</c:v>
                </c:pt>
                <c:pt idx="3200">
                  <c:v>1.1544420000000035</c:v>
                </c:pt>
                <c:pt idx="3264">
                  <c:v>1.081175</c:v>
                </c:pt>
                <c:pt idx="3328">
                  <c:v>1.1994580000000001</c:v>
                </c:pt>
                <c:pt idx="3392">
                  <c:v>1.1134689999999998</c:v>
                </c:pt>
                <c:pt idx="3456">
                  <c:v>1.1219029999999999</c:v>
                </c:pt>
                <c:pt idx="3520">
                  <c:v>1.1316709999999999</c:v>
                </c:pt>
                <c:pt idx="3584">
                  <c:v>1.0583009999999999</c:v>
                </c:pt>
                <c:pt idx="3648">
                  <c:v>1.2608470000000001</c:v>
                </c:pt>
                <c:pt idx="3712">
                  <c:v>1.1923510000000035</c:v>
                </c:pt>
                <c:pt idx="3776">
                  <c:v>1.1298609999999998</c:v>
                </c:pt>
                <c:pt idx="3840">
                  <c:v>1.3816909999999998</c:v>
                </c:pt>
                <c:pt idx="3904">
                  <c:v>0.57466799999999996</c:v>
                </c:pt>
                <c:pt idx="3968">
                  <c:v>1.0758319999999959</c:v>
                </c:pt>
              </c:numCache>
            </c:numRef>
          </c:val>
        </c:ser>
        <c:ser>
          <c:idx val="1"/>
          <c:order val="1"/>
          <c:tx>
            <c:v>Iso 2, frag 32</c:v>
          </c:tx>
          <c:spPr>
            <a:ln w="31750">
              <a:solidFill>
                <a:srgbClr val="BE4B48"/>
              </a:solidFill>
              <a:prstDash val="solid"/>
            </a:ln>
          </c:spPr>
          <c:marker>
            <c:symbol val="none"/>
          </c:marker>
          <c:val>
            <c:numRef>
              <c:f>Sheet1!$C$4:$C$4003</c:f>
              <c:numCache>
                <c:formatCode>General</c:formatCode>
                <c:ptCount val="4000"/>
                <c:pt idx="0">
                  <c:v>1.144129</c:v>
                </c:pt>
                <c:pt idx="32">
                  <c:v>1.0126299999999961</c:v>
                </c:pt>
                <c:pt idx="64">
                  <c:v>0.77109500000000308</c:v>
                </c:pt>
                <c:pt idx="96">
                  <c:v>0.90498900000000004</c:v>
                </c:pt>
                <c:pt idx="128">
                  <c:v>1.136614</c:v>
                </c:pt>
                <c:pt idx="160">
                  <c:v>0.97378699999999996</c:v>
                </c:pt>
                <c:pt idx="192">
                  <c:v>0.84121100000000004</c:v>
                </c:pt>
                <c:pt idx="224">
                  <c:v>1.0149809999999999</c:v>
                </c:pt>
                <c:pt idx="256">
                  <c:v>0.88963800000000004</c:v>
                </c:pt>
                <c:pt idx="288">
                  <c:v>1.0063259999999998</c:v>
                </c:pt>
                <c:pt idx="320">
                  <c:v>0.80757599999999996</c:v>
                </c:pt>
                <c:pt idx="352">
                  <c:v>0.93831299999999751</c:v>
                </c:pt>
                <c:pt idx="384">
                  <c:v>0.89114499999999996</c:v>
                </c:pt>
                <c:pt idx="416">
                  <c:v>1.0233039999999998</c:v>
                </c:pt>
                <c:pt idx="448">
                  <c:v>1.0660369999999999</c:v>
                </c:pt>
                <c:pt idx="480">
                  <c:v>0.25934800000000002</c:v>
                </c:pt>
                <c:pt idx="512">
                  <c:v>1.1050339999999998</c:v>
                </c:pt>
                <c:pt idx="544">
                  <c:v>0.90629899999999997</c:v>
                </c:pt>
                <c:pt idx="576">
                  <c:v>0.53629000000000004</c:v>
                </c:pt>
                <c:pt idx="608">
                  <c:v>1.0632979999999999</c:v>
                </c:pt>
                <c:pt idx="640">
                  <c:v>1.2579069999999963</c:v>
                </c:pt>
                <c:pt idx="672">
                  <c:v>1.039175</c:v>
                </c:pt>
                <c:pt idx="704">
                  <c:v>0.29705600000000032</c:v>
                </c:pt>
                <c:pt idx="736">
                  <c:v>0.77629400000000226</c:v>
                </c:pt>
                <c:pt idx="768">
                  <c:v>0.97849200000000003</c:v>
                </c:pt>
                <c:pt idx="800">
                  <c:v>0.98975000000000002</c:v>
                </c:pt>
                <c:pt idx="832">
                  <c:v>1.087912</c:v>
                </c:pt>
                <c:pt idx="864">
                  <c:v>1.01111</c:v>
                </c:pt>
                <c:pt idx="896">
                  <c:v>1.0500860000000001</c:v>
                </c:pt>
                <c:pt idx="928">
                  <c:v>1.0035139999999998</c:v>
                </c:pt>
                <c:pt idx="960">
                  <c:v>0.94903099999999996</c:v>
                </c:pt>
                <c:pt idx="992">
                  <c:v>0.965839000000002</c:v>
                </c:pt>
                <c:pt idx="1024">
                  <c:v>1.101415</c:v>
                </c:pt>
                <c:pt idx="1056">
                  <c:v>1.1126039999999999</c:v>
                </c:pt>
                <c:pt idx="1088">
                  <c:v>0.39677600000000113</c:v>
                </c:pt>
                <c:pt idx="1120">
                  <c:v>0.92693899999999996</c:v>
                </c:pt>
                <c:pt idx="1152">
                  <c:v>1.0702259999999999</c:v>
                </c:pt>
                <c:pt idx="1184">
                  <c:v>1.093156</c:v>
                </c:pt>
                <c:pt idx="1216">
                  <c:v>1.0148269999999961</c:v>
                </c:pt>
                <c:pt idx="1248">
                  <c:v>1.0411489999999999</c:v>
                </c:pt>
                <c:pt idx="1280">
                  <c:v>0.92431299999999739</c:v>
                </c:pt>
                <c:pt idx="1312">
                  <c:v>1.0336349999999956</c:v>
                </c:pt>
                <c:pt idx="1344">
                  <c:v>0.62298900000000201</c:v>
                </c:pt>
                <c:pt idx="1376">
                  <c:v>0.87970800000000227</c:v>
                </c:pt>
                <c:pt idx="1408">
                  <c:v>1.0605629999999999</c:v>
                </c:pt>
                <c:pt idx="1440">
                  <c:v>1.1903540000000001</c:v>
                </c:pt>
                <c:pt idx="1472">
                  <c:v>0.9201139999999981</c:v>
                </c:pt>
                <c:pt idx="1504">
                  <c:v>0.95578900000000178</c:v>
                </c:pt>
                <c:pt idx="1536">
                  <c:v>0.87794700000000225</c:v>
                </c:pt>
                <c:pt idx="1568">
                  <c:v>1.0126439999999999</c:v>
                </c:pt>
                <c:pt idx="1600">
                  <c:v>0.96922200000000003</c:v>
                </c:pt>
                <c:pt idx="1632">
                  <c:v>1.0496559999999999</c:v>
                </c:pt>
                <c:pt idx="1664">
                  <c:v>1.0017089999999964</c:v>
                </c:pt>
                <c:pt idx="1696">
                  <c:v>0.87209800000000226</c:v>
                </c:pt>
                <c:pt idx="1728">
                  <c:v>5.4673000000000013E-2</c:v>
                </c:pt>
                <c:pt idx="1760">
                  <c:v>0.91517300000000001</c:v>
                </c:pt>
                <c:pt idx="1792">
                  <c:v>1.1458929999999998</c:v>
                </c:pt>
                <c:pt idx="1824">
                  <c:v>0.90499200000000002</c:v>
                </c:pt>
                <c:pt idx="1856">
                  <c:v>0.91809399999999997</c:v>
                </c:pt>
                <c:pt idx="1888">
                  <c:v>0.98824699999999799</c:v>
                </c:pt>
                <c:pt idx="1920">
                  <c:v>1.0934839999999999</c:v>
                </c:pt>
                <c:pt idx="1952">
                  <c:v>1.1205170000000038</c:v>
                </c:pt>
                <c:pt idx="1984">
                  <c:v>1.006054</c:v>
                </c:pt>
                <c:pt idx="2016">
                  <c:v>0.56865000000000065</c:v>
                </c:pt>
                <c:pt idx="2048">
                  <c:v>0.27071600000000001</c:v>
                </c:pt>
                <c:pt idx="2080">
                  <c:v>1.0984989999999999</c:v>
                </c:pt>
                <c:pt idx="2112">
                  <c:v>1.136892</c:v>
                </c:pt>
                <c:pt idx="2144">
                  <c:v>1.171619</c:v>
                </c:pt>
                <c:pt idx="2176">
                  <c:v>0.95521900000000004</c:v>
                </c:pt>
                <c:pt idx="2208">
                  <c:v>0.82504699999999997</c:v>
                </c:pt>
                <c:pt idx="2240">
                  <c:v>0.95278399999999996</c:v>
                </c:pt>
                <c:pt idx="2272">
                  <c:v>1.1136520000000001</c:v>
                </c:pt>
                <c:pt idx="2304">
                  <c:v>0.86059300000000005</c:v>
                </c:pt>
                <c:pt idx="2336">
                  <c:v>0.97102200000000005</c:v>
                </c:pt>
                <c:pt idx="2368">
                  <c:v>0.99183100000000002</c:v>
                </c:pt>
                <c:pt idx="2400">
                  <c:v>0.98799000000000003</c:v>
                </c:pt>
                <c:pt idx="2432">
                  <c:v>0.7778440000000032</c:v>
                </c:pt>
                <c:pt idx="2464">
                  <c:v>0.86485800000000201</c:v>
                </c:pt>
                <c:pt idx="2496">
                  <c:v>0.93087200000000003</c:v>
                </c:pt>
                <c:pt idx="2528">
                  <c:v>0.94008700000000001</c:v>
                </c:pt>
                <c:pt idx="2560">
                  <c:v>0.90553699999999737</c:v>
                </c:pt>
                <c:pt idx="2592">
                  <c:v>0.98835499999999799</c:v>
                </c:pt>
                <c:pt idx="2624">
                  <c:v>0.70050800000000002</c:v>
                </c:pt>
                <c:pt idx="2656">
                  <c:v>0.96538100000000004</c:v>
                </c:pt>
                <c:pt idx="2688">
                  <c:v>0.98606699999999736</c:v>
                </c:pt>
                <c:pt idx="2720">
                  <c:v>0.94207099999999999</c:v>
                </c:pt>
                <c:pt idx="2752">
                  <c:v>0.94133100000000003</c:v>
                </c:pt>
                <c:pt idx="2784">
                  <c:v>1.0002789999999999</c:v>
                </c:pt>
                <c:pt idx="2816">
                  <c:v>0.7679950000000032</c:v>
                </c:pt>
                <c:pt idx="2848">
                  <c:v>1.067653</c:v>
                </c:pt>
                <c:pt idx="2880">
                  <c:v>0.94520599999999999</c:v>
                </c:pt>
                <c:pt idx="2912">
                  <c:v>0.783389</c:v>
                </c:pt>
                <c:pt idx="2944">
                  <c:v>0.91491500000000003</c:v>
                </c:pt>
                <c:pt idx="2976">
                  <c:v>1.0899619999999957</c:v>
                </c:pt>
                <c:pt idx="3008">
                  <c:v>0.31650600000000101</c:v>
                </c:pt>
                <c:pt idx="3040">
                  <c:v>4.8343000000000004E-2</c:v>
                </c:pt>
                <c:pt idx="3072">
                  <c:v>0.37598200000000154</c:v>
                </c:pt>
                <c:pt idx="3104">
                  <c:v>0.17604900000000062</c:v>
                </c:pt>
                <c:pt idx="3136">
                  <c:v>0.22314000000000001</c:v>
                </c:pt>
                <c:pt idx="3168">
                  <c:v>1.1181700000000001</c:v>
                </c:pt>
                <c:pt idx="3200">
                  <c:v>1.0654289999999964</c:v>
                </c:pt>
                <c:pt idx="3232">
                  <c:v>1.1321639999999999</c:v>
                </c:pt>
                <c:pt idx="3264">
                  <c:v>1.011517</c:v>
                </c:pt>
                <c:pt idx="3296">
                  <c:v>0.265602</c:v>
                </c:pt>
                <c:pt idx="3328">
                  <c:v>0.9619529999999995</c:v>
                </c:pt>
                <c:pt idx="3360">
                  <c:v>0.786327</c:v>
                </c:pt>
                <c:pt idx="3392">
                  <c:v>0.95543500000000003</c:v>
                </c:pt>
                <c:pt idx="3424">
                  <c:v>1.0010319999999961</c:v>
                </c:pt>
                <c:pt idx="3456">
                  <c:v>0.97729900000000225</c:v>
                </c:pt>
                <c:pt idx="3488">
                  <c:v>0.877780000000002</c:v>
                </c:pt>
                <c:pt idx="3520">
                  <c:v>1.0301439999999999</c:v>
                </c:pt>
                <c:pt idx="3552">
                  <c:v>0.87979900000000355</c:v>
                </c:pt>
                <c:pt idx="3584">
                  <c:v>0.8968699999999995</c:v>
                </c:pt>
                <c:pt idx="3616">
                  <c:v>0.85960000000000225</c:v>
                </c:pt>
                <c:pt idx="3648">
                  <c:v>1.067183</c:v>
                </c:pt>
                <c:pt idx="3680">
                  <c:v>0.91750999999999949</c:v>
                </c:pt>
                <c:pt idx="3712">
                  <c:v>1.072503</c:v>
                </c:pt>
                <c:pt idx="3744">
                  <c:v>1.0194409999999998</c:v>
                </c:pt>
                <c:pt idx="3776">
                  <c:v>1.0328209999999998</c:v>
                </c:pt>
                <c:pt idx="3808">
                  <c:v>0.73978900000000225</c:v>
                </c:pt>
                <c:pt idx="3840">
                  <c:v>1.2562259999999998</c:v>
                </c:pt>
                <c:pt idx="3872">
                  <c:v>0.99915399999999799</c:v>
                </c:pt>
                <c:pt idx="3904">
                  <c:v>0.34089900000000001</c:v>
                </c:pt>
                <c:pt idx="3936">
                  <c:v>1.0310239999999964</c:v>
                </c:pt>
                <c:pt idx="3968">
                  <c:v>0.95690399999999998</c:v>
                </c:pt>
              </c:numCache>
            </c:numRef>
          </c:val>
        </c:ser>
        <c:marker val="1"/>
        <c:axId val="71538560"/>
        <c:axId val="71540096"/>
      </c:lineChart>
      <c:catAx>
        <c:axId val="71538560"/>
        <c:scaling>
          <c:orientation val="minMax"/>
        </c:scaling>
        <c:axPos val="b"/>
        <c:tickLblPos val="nextTo"/>
        <c:crossAx val="71540096"/>
        <c:crosses val="autoZero"/>
        <c:auto val="1"/>
        <c:lblAlgn val="ctr"/>
        <c:lblOffset val="100"/>
        <c:tickLblSkip val="200"/>
        <c:tickMarkSkip val="200"/>
      </c:catAx>
      <c:valAx>
        <c:axId val="71540096"/>
        <c:scaling>
          <c:orientation val="minMax"/>
        </c:scaling>
        <c:axPos val="l"/>
        <c:numFmt formatCode="General" sourceLinked="1"/>
        <c:tickLblPos val="nextTo"/>
        <c:crossAx val="7153856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2342090275464579"/>
          <c:y val="1.8259640621845347E-2"/>
          <c:w val="0.27861163847563353"/>
          <c:h val="0.21407741864434779"/>
        </c:manualLayout>
      </c:layout>
      <c:overlay val="1"/>
      <c:spPr>
        <a:ln>
          <a:noFill/>
        </a:ln>
      </c:spPr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0"/>
          <c:order val="0"/>
          <c:tx>
            <c:v>32AA</c:v>
          </c:tx>
          <c:spPr>
            <a:ln w="12700"/>
          </c:spPr>
          <c:marker>
            <c:symbol val="none"/>
          </c:marker>
          <c:val>
            <c:numRef>
              <c:f>[h7n9.xlsx]工作表1!$A$1:$F$1</c:f>
              <c:numCache>
                <c:formatCode>General</c:formatCode>
                <c:ptCount val="6"/>
                <c:pt idx="0">
                  <c:v>0.95697399999999999</c:v>
                </c:pt>
                <c:pt idx="1">
                  <c:v>0.95696400000000004</c:v>
                </c:pt>
                <c:pt idx="2">
                  <c:v>0.95696400000000004</c:v>
                </c:pt>
                <c:pt idx="3">
                  <c:v>0.95724399999999998</c:v>
                </c:pt>
                <c:pt idx="4">
                  <c:v>0.95782100000000081</c:v>
                </c:pt>
                <c:pt idx="5">
                  <c:v>0.95764800000000083</c:v>
                </c:pt>
              </c:numCache>
            </c:numRef>
          </c:val>
        </c:ser>
        <c:ser>
          <c:idx val="1"/>
          <c:order val="1"/>
          <c:tx>
            <c:v>64AA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val>
            <c:numRef>
              <c:f>[h7n9.xlsx]工作表1!$A$2:$F$2</c:f>
              <c:numCache>
                <c:formatCode>General</c:formatCode>
                <c:ptCount val="6"/>
                <c:pt idx="0">
                  <c:v>0.95294800000000068</c:v>
                </c:pt>
                <c:pt idx="1">
                  <c:v>0.95304199999999994</c:v>
                </c:pt>
                <c:pt idx="2">
                  <c:v>0.95340400000000003</c:v>
                </c:pt>
                <c:pt idx="3">
                  <c:v>0.95407200000000003</c:v>
                </c:pt>
                <c:pt idx="4">
                  <c:v>0.95436799999999944</c:v>
                </c:pt>
              </c:numCache>
            </c:numRef>
          </c:val>
        </c:ser>
        <c:marker val="1"/>
        <c:axId val="73557504"/>
        <c:axId val="73559040"/>
      </c:lineChart>
      <c:catAx>
        <c:axId val="73557504"/>
        <c:scaling>
          <c:orientation val="minMax"/>
        </c:scaling>
        <c:axPos val="b"/>
        <c:tickLblPos val="nextTo"/>
        <c:crossAx val="73559040"/>
        <c:crosses val="autoZero"/>
        <c:auto val="1"/>
        <c:lblAlgn val="ctr"/>
        <c:lblOffset val="100"/>
      </c:catAx>
      <c:valAx>
        <c:axId val="73559040"/>
        <c:scaling>
          <c:orientation val="minMax"/>
        </c:scaling>
        <c:axPos val="l"/>
        <c:majorGridlines/>
        <c:numFmt formatCode="General" sourceLinked="1"/>
        <c:tickLblPos val="nextTo"/>
        <c:crossAx val="7355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32112906995009"/>
          <c:y val="0.38765316398536387"/>
          <c:w val="0.21851547146102551"/>
          <c:h val="0.22469367202927268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BIN</c:v>
          </c:tx>
          <c:spPr>
            <a:ln w="12700"/>
          </c:spPr>
          <c:marker>
            <c:symbol val="none"/>
          </c:marker>
          <c:val>
            <c:numRef>
              <c:f>工作表1!$BRI$1:$BXF$1</c:f>
              <c:numCache>
                <c:formatCode>General</c:formatCode>
                <c:ptCount val="154"/>
                <c:pt idx="0">
                  <c:v>0.99805859082196846</c:v>
                </c:pt>
                <c:pt idx="1">
                  <c:v>0.99804759877600457</c:v>
                </c:pt>
                <c:pt idx="2">
                  <c:v>0.99808057516515158</c:v>
                </c:pt>
                <c:pt idx="3">
                  <c:v>0.99801462314059763</c:v>
                </c:pt>
                <c:pt idx="4">
                  <c:v>0.99802561493532005</c:v>
                </c:pt>
                <c:pt idx="5">
                  <c:v>0.99800363142962001</c:v>
                </c:pt>
                <c:pt idx="6">
                  <c:v>0.99801462314059763</c:v>
                </c:pt>
                <c:pt idx="7">
                  <c:v>0.99805859082196846</c:v>
                </c:pt>
                <c:pt idx="8">
                  <c:v>0.99799263980238651</c:v>
                </c:pt>
                <c:pt idx="9">
                  <c:v>0.99801462314059763</c:v>
                </c:pt>
                <c:pt idx="10">
                  <c:v>0.99795966542313763</c:v>
                </c:pt>
                <c:pt idx="11">
                  <c:v>0.99801462314059763</c:v>
                </c:pt>
                <c:pt idx="12">
                  <c:v>0.99799263980238651</c:v>
                </c:pt>
                <c:pt idx="13">
                  <c:v>0.99808057516515158</c:v>
                </c:pt>
                <c:pt idx="14">
                  <c:v>0.99810255984334473</c:v>
                </c:pt>
                <c:pt idx="15">
                  <c:v>0.99806958295168458</c:v>
                </c:pt>
                <c:pt idx="16">
                  <c:v>0.99810255984334473</c:v>
                </c:pt>
                <c:pt idx="17">
                  <c:v>0.99799263980238651</c:v>
                </c:pt>
                <c:pt idx="18">
                  <c:v>0.99810255984334473</c:v>
                </c:pt>
                <c:pt idx="19">
                  <c:v>0.99809156746237204</c:v>
                </c:pt>
                <c:pt idx="20">
                  <c:v>0.99805859082196846</c:v>
                </c:pt>
                <c:pt idx="21">
                  <c:v>0.99800363142962001</c:v>
                </c:pt>
                <c:pt idx="22">
                  <c:v>0.99805859082196846</c:v>
                </c:pt>
                <c:pt idx="23">
                  <c:v>0.99800363142962001</c:v>
                </c:pt>
                <c:pt idx="24">
                  <c:v>0.99802561493532005</c:v>
                </c:pt>
                <c:pt idx="25">
                  <c:v>0.99805859082196846</c:v>
                </c:pt>
                <c:pt idx="26">
                  <c:v>0.99804759877600457</c:v>
                </c:pt>
                <c:pt idx="27">
                  <c:v>0.99802561493532005</c:v>
                </c:pt>
                <c:pt idx="28">
                  <c:v>0.99806958295168458</c:v>
                </c:pt>
                <c:pt idx="29">
                  <c:v>0.99802561493532005</c:v>
                </c:pt>
                <c:pt idx="30">
                  <c:v>0.99803660681378803</c:v>
                </c:pt>
                <c:pt idx="31">
                  <c:v>0.99809156746237204</c:v>
                </c:pt>
                <c:pt idx="32">
                  <c:v>0.99801462314059763</c:v>
                </c:pt>
                <c:pt idx="33">
                  <c:v>0.99808057516515158</c:v>
                </c:pt>
                <c:pt idx="34">
                  <c:v>0.99805859082196846</c:v>
                </c:pt>
                <c:pt idx="35">
                  <c:v>0.99810255984334473</c:v>
                </c:pt>
                <c:pt idx="36">
                  <c:v>0.99801462314059763</c:v>
                </c:pt>
                <c:pt idx="37">
                  <c:v>0.99804759877600457</c:v>
                </c:pt>
                <c:pt idx="38">
                  <c:v>0.99805859082196846</c:v>
                </c:pt>
                <c:pt idx="39">
                  <c:v>0.99800363142962001</c:v>
                </c:pt>
                <c:pt idx="40">
                  <c:v>0.99799263980238651</c:v>
                </c:pt>
                <c:pt idx="41">
                  <c:v>0.99809156746237204</c:v>
                </c:pt>
                <c:pt idx="42">
                  <c:v>0.99806958295168458</c:v>
                </c:pt>
                <c:pt idx="43">
                  <c:v>0.99805859082196846</c:v>
                </c:pt>
                <c:pt idx="44">
                  <c:v>0.99801462314059763</c:v>
                </c:pt>
                <c:pt idx="45">
                  <c:v>0.99804759877600457</c:v>
                </c:pt>
                <c:pt idx="46">
                  <c:v>0.99799263980238651</c:v>
                </c:pt>
                <c:pt idx="47">
                  <c:v>0.99809156746237204</c:v>
                </c:pt>
                <c:pt idx="48">
                  <c:v>0.99806958295168458</c:v>
                </c:pt>
                <c:pt idx="49">
                  <c:v>0.99802561493532005</c:v>
                </c:pt>
                <c:pt idx="50">
                  <c:v>0.99801462314059763</c:v>
                </c:pt>
                <c:pt idx="51">
                  <c:v>0.99809156746237204</c:v>
                </c:pt>
                <c:pt idx="52">
                  <c:v>0.99801462314059763</c:v>
                </c:pt>
                <c:pt idx="53">
                  <c:v>0.99806958295168458</c:v>
                </c:pt>
                <c:pt idx="54">
                  <c:v>0.99803660681378803</c:v>
                </c:pt>
                <c:pt idx="55">
                  <c:v>0.99809156746237204</c:v>
                </c:pt>
                <c:pt idx="56">
                  <c:v>0.99806958295168458</c:v>
                </c:pt>
                <c:pt idx="57">
                  <c:v>0.99801462314059763</c:v>
                </c:pt>
                <c:pt idx="58">
                  <c:v>0.99805859082196846</c:v>
                </c:pt>
                <c:pt idx="59">
                  <c:v>0.99805859082196846</c:v>
                </c:pt>
                <c:pt idx="60">
                  <c:v>0.99799263980238651</c:v>
                </c:pt>
                <c:pt idx="61">
                  <c:v>0.99801462314059763</c:v>
                </c:pt>
                <c:pt idx="62">
                  <c:v>0.9981245448565591</c:v>
                </c:pt>
                <c:pt idx="63">
                  <c:v>0.99804759877600457</c:v>
                </c:pt>
                <c:pt idx="64">
                  <c:v>0.99803660681378803</c:v>
                </c:pt>
                <c:pt idx="65">
                  <c:v>0.99811355230807564</c:v>
                </c:pt>
                <c:pt idx="66">
                  <c:v>0.99805859082196846</c:v>
                </c:pt>
                <c:pt idx="67">
                  <c:v>0.99809156746237204</c:v>
                </c:pt>
                <c:pt idx="68">
                  <c:v>0.99803660681378803</c:v>
                </c:pt>
                <c:pt idx="69">
                  <c:v>0.99808057516515158</c:v>
                </c:pt>
                <c:pt idx="70">
                  <c:v>0.99802561493532005</c:v>
                </c:pt>
                <c:pt idx="71">
                  <c:v>0.99801462314059763</c:v>
                </c:pt>
                <c:pt idx="72">
                  <c:v>0.99798164825889701</c:v>
                </c:pt>
                <c:pt idx="73">
                  <c:v>0.99806958295168458</c:v>
                </c:pt>
                <c:pt idx="74">
                  <c:v>0.99803660681378803</c:v>
                </c:pt>
                <c:pt idx="75">
                  <c:v>0.99801462314059763</c:v>
                </c:pt>
                <c:pt idx="76">
                  <c:v>0.99810255984334473</c:v>
                </c:pt>
                <c:pt idx="77">
                  <c:v>0.99798164825889701</c:v>
                </c:pt>
                <c:pt idx="78">
                  <c:v>0.99802561493532005</c:v>
                </c:pt>
                <c:pt idx="79">
                  <c:v>0.99809156746237204</c:v>
                </c:pt>
                <c:pt idx="80">
                  <c:v>0.9981245448565591</c:v>
                </c:pt>
                <c:pt idx="81">
                  <c:v>0.99804759877600457</c:v>
                </c:pt>
                <c:pt idx="82">
                  <c:v>0.99805859082196846</c:v>
                </c:pt>
                <c:pt idx="83">
                  <c:v>0.99806958295168458</c:v>
                </c:pt>
                <c:pt idx="84">
                  <c:v>0.99809156746237204</c:v>
                </c:pt>
                <c:pt idx="85">
                  <c:v>0.99805859082196846</c:v>
                </c:pt>
                <c:pt idx="86">
                  <c:v>0.99801462314059763</c:v>
                </c:pt>
                <c:pt idx="87">
                  <c:v>0.99810255984334473</c:v>
                </c:pt>
                <c:pt idx="88">
                  <c:v>0.99801462314059763</c:v>
                </c:pt>
                <c:pt idx="89">
                  <c:v>0.99804759877600457</c:v>
                </c:pt>
                <c:pt idx="90">
                  <c:v>0.99808057516515158</c:v>
                </c:pt>
                <c:pt idx="91">
                  <c:v>0.99808057516515158</c:v>
                </c:pt>
                <c:pt idx="92">
                  <c:v>0.99806958295168458</c:v>
                </c:pt>
                <c:pt idx="93">
                  <c:v>0.99799263980238651</c:v>
                </c:pt>
                <c:pt idx="94">
                  <c:v>0.99809156746237204</c:v>
                </c:pt>
                <c:pt idx="95">
                  <c:v>0.99809156746237204</c:v>
                </c:pt>
                <c:pt idx="96">
                  <c:v>0.99806958295168458</c:v>
                </c:pt>
                <c:pt idx="97">
                  <c:v>0.99813553748880501</c:v>
                </c:pt>
                <c:pt idx="98">
                  <c:v>0.99809156746237204</c:v>
                </c:pt>
                <c:pt idx="99">
                  <c:v>0.99805859082196846</c:v>
                </c:pt>
                <c:pt idx="100">
                  <c:v>0.99800363142962001</c:v>
                </c:pt>
                <c:pt idx="101">
                  <c:v>0.99808057516515158</c:v>
                </c:pt>
                <c:pt idx="102">
                  <c:v>0.99803660681378803</c:v>
                </c:pt>
                <c:pt idx="103">
                  <c:v>0.99805859082196846</c:v>
                </c:pt>
                <c:pt idx="104">
                  <c:v>0.99806958295168458</c:v>
                </c:pt>
                <c:pt idx="105">
                  <c:v>0.99805859082196846</c:v>
                </c:pt>
                <c:pt idx="106">
                  <c:v>0.99808057516515158</c:v>
                </c:pt>
                <c:pt idx="107">
                  <c:v>0.99799263980238651</c:v>
                </c:pt>
                <c:pt idx="108">
                  <c:v>0.99803660681378803</c:v>
                </c:pt>
                <c:pt idx="109">
                  <c:v>0.99808057516515158</c:v>
                </c:pt>
                <c:pt idx="110">
                  <c:v>0.99800363142962001</c:v>
                </c:pt>
                <c:pt idx="111">
                  <c:v>0.99808057516515158</c:v>
                </c:pt>
                <c:pt idx="112">
                  <c:v>0.99800363142962001</c:v>
                </c:pt>
                <c:pt idx="113">
                  <c:v>0.99805859082196846</c:v>
                </c:pt>
                <c:pt idx="114">
                  <c:v>0.99801462314059763</c:v>
                </c:pt>
                <c:pt idx="115">
                  <c:v>0.99809156746237204</c:v>
                </c:pt>
                <c:pt idx="116">
                  <c:v>0.99809156746237204</c:v>
                </c:pt>
                <c:pt idx="117">
                  <c:v>0.99808057516515158</c:v>
                </c:pt>
                <c:pt idx="118">
                  <c:v>0.99806958295168458</c:v>
                </c:pt>
                <c:pt idx="119">
                  <c:v>0.99803660681378803</c:v>
                </c:pt>
                <c:pt idx="120">
                  <c:v>0.99803660681378803</c:v>
                </c:pt>
                <c:pt idx="121">
                  <c:v>0.99802561493532005</c:v>
                </c:pt>
                <c:pt idx="122">
                  <c:v>0.99799263980238651</c:v>
                </c:pt>
                <c:pt idx="123">
                  <c:v>0.99800363142962001</c:v>
                </c:pt>
                <c:pt idx="124">
                  <c:v>0.99804759877600457</c:v>
                </c:pt>
                <c:pt idx="125">
                  <c:v>0.99805859082196846</c:v>
                </c:pt>
                <c:pt idx="126">
                  <c:v>0.99805859082196846</c:v>
                </c:pt>
                <c:pt idx="127">
                  <c:v>0.99806958295168458</c:v>
                </c:pt>
                <c:pt idx="128">
                  <c:v>0.99799263980238651</c:v>
                </c:pt>
                <c:pt idx="129">
                  <c:v>0.99804759877600457</c:v>
                </c:pt>
                <c:pt idx="130">
                  <c:v>0.99808057516515158</c:v>
                </c:pt>
                <c:pt idx="131">
                  <c:v>0.99809156746237204</c:v>
                </c:pt>
                <c:pt idx="132">
                  <c:v>0.99809156746237204</c:v>
                </c:pt>
                <c:pt idx="133">
                  <c:v>0.99806958295168458</c:v>
                </c:pt>
                <c:pt idx="134">
                  <c:v>0.99805859082196846</c:v>
                </c:pt>
                <c:pt idx="135">
                  <c:v>0.99804759877600457</c:v>
                </c:pt>
                <c:pt idx="136">
                  <c:v>0.99802561493532005</c:v>
                </c:pt>
                <c:pt idx="137">
                  <c:v>0.99804759877600457</c:v>
                </c:pt>
                <c:pt idx="138">
                  <c:v>0.99803660681378803</c:v>
                </c:pt>
                <c:pt idx="139">
                  <c:v>0.99804759877600457</c:v>
                </c:pt>
                <c:pt idx="140">
                  <c:v>0.99805859082196846</c:v>
                </c:pt>
                <c:pt idx="141">
                  <c:v>0.99809156746237204</c:v>
                </c:pt>
                <c:pt idx="142">
                  <c:v>0.99800363142962001</c:v>
                </c:pt>
                <c:pt idx="143">
                  <c:v>0.99800363142962001</c:v>
                </c:pt>
                <c:pt idx="144">
                  <c:v>0.99798164825889701</c:v>
                </c:pt>
                <c:pt idx="145">
                  <c:v>0.99805859082196846</c:v>
                </c:pt>
                <c:pt idx="146">
                  <c:v>0.99799263980238651</c:v>
                </c:pt>
                <c:pt idx="147">
                  <c:v>0.99798164825889701</c:v>
                </c:pt>
                <c:pt idx="148">
                  <c:v>0.99806958295168458</c:v>
                </c:pt>
                <c:pt idx="149">
                  <c:v>0.99803660681378803</c:v>
                </c:pt>
                <c:pt idx="150">
                  <c:v>0.99800363142962001</c:v>
                </c:pt>
                <c:pt idx="151">
                  <c:v>0.99800363142962001</c:v>
                </c:pt>
                <c:pt idx="152">
                  <c:v>0.99804759877600457</c:v>
                </c:pt>
                <c:pt idx="153">
                  <c:v>0.99804759877600457</c:v>
                </c:pt>
              </c:numCache>
            </c:numRef>
          </c:val>
        </c:ser>
        <c:marker val="1"/>
        <c:axId val="73571712"/>
        <c:axId val="73598080"/>
      </c:lineChart>
      <c:catAx>
        <c:axId val="73571712"/>
        <c:scaling>
          <c:orientation val="minMax"/>
        </c:scaling>
        <c:axPos val="b"/>
        <c:tickLblPos val="nextTo"/>
        <c:crossAx val="73598080"/>
        <c:crosses val="autoZero"/>
        <c:auto val="1"/>
        <c:lblAlgn val="ctr"/>
        <c:lblOffset val="100"/>
        <c:tickLblSkip val="5"/>
        <c:tickMarkSkip val="5"/>
      </c:catAx>
      <c:valAx>
        <c:axId val="73598080"/>
        <c:scaling>
          <c:orientation val="minMax"/>
        </c:scaling>
        <c:axPos val="l"/>
        <c:majorGridlines/>
        <c:numFmt formatCode="General" sourceLinked="1"/>
        <c:tickLblPos val="nextTo"/>
        <c:crossAx val="7357171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BIN</c:v>
          </c:tx>
          <c:spPr>
            <a:ln w="12700"/>
          </c:spPr>
          <c:marker>
            <c:symbol val="none"/>
          </c:marker>
          <c:val>
            <c:numRef>
              <c:f>工作表1!$BRI$1:$BUG$1</c:f>
              <c:numCache>
                <c:formatCode>General</c:formatCode>
                <c:ptCount val="77"/>
                <c:pt idx="0">
                  <c:v>0.99805859082196846</c:v>
                </c:pt>
                <c:pt idx="1">
                  <c:v>0.99804759877600457</c:v>
                </c:pt>
                <c:pt idx="2">
                  <c:v>0.99808057516515158</c:v>
                </c:pt>
                <c:pt idx="3">
                  <c:v>0.99801462314059763</c:v>
                </c:pt>
                <c:pt idx="4">
                  <c:v>0.99802561493532005</c:v>
                </c:pt>
                <c:pt idx="5">
                  <c:v>0.99800363142962001</c:v>
                </c:pt>
                <c:pt idx="6">
                  <c:v>0.99801462314059763</c:v>
                </c:pt>
                <c:pt idx="7">
                  <c:v>0.99805859082196846</c:v>
                </c:pt>
                <c:pt idx="8">
                  <c:v>0.99799263980238651</c:v>
                </c:pt>
                <c:pt idx="9">
                  <c:v>0.99801462314059763</c:v>
                </c:pt>
                <c:pt idx="10">
                  <c:v>0.99795966542313763</c:v>
                </c:pt>
                <c:pt idx="11">
                  <c:v>0.99801462314059763</c:v>
                </c:pt>
                <c:pt idx="12">
                  <c:v>0.99799263980238651</c:v>
                </c:pt>
                <c:pt idx="13">
                  <c:v>0.99808057516515158</c:v>
                </c:pt>
                <c:pt idx="14">
                  <c:v>0.99810255984334473</c:v>
                </c:pt>
                <c:pt idx="15">
                  <c:v>0.99806958295168458</c:v>
                </c:pt>
                <c:pt idx="16">
                  <c:v>0.99810255984334473</c:v>
                </c:pt>
                <c:pt idx="17">
                  <c:v>0.99799263980238651</c:v>
                </c:pt>
                <c:pt idx="18">
                  <c:v>0.99810255984334473</c:v>
                </c:pt>
                <c:pt idx="19">
                  <c:v>0.99809156746237204</c:v>
                </c:pt>
                <c:pt idx="20">
                  <c:v>0.99805859082196846</c:v>
                </c:pt>
                <c:pt idx="21">
                  <c:v>0.99800363142962001</c:v>
                </c:pt>
                <c:pt idx="22">
                  <c:v>0.99805859082196846</c:v>
                </c:pt>
                <c:pt idx="23">
                  <c:v>0.99800363142962001</c:v>
                </c:pt>
                <c:pt idx="24">
                  <c:v>0.99802561493532005</c:v>
                </c:pt>
                <c:pt idx="25">
                  <c:v>0.99805859082196846</c:v>
                </c:pt>
                <c:pt idx="26">
                  <c:v>0.99804759877600457</c:v>
                </c:pt>
                <c:pt idx="27">
                  <c:v>0.99802561493532005</c:v>
                </c:pt>
                <c:pt idx="28">
                  <c:v>0.99806958295168458</c:v>
                </c:pt>
                <c:pt idx="29">
                  <c:v>0.99802561493532005</c:v>
                </c:pt>
                <c:pt idx="30">
                  <c:v>0.99803660681378803</c:v>
                </c:pt>
                <c:pt idx="31">
                  <c:v>0.99809156746237204</c:v>
                </c:pt>
                <c:pt idx="32">
                  <c:v>0.99801462314059763</c:v>
                </c:pt>
                <c:pt idx="33">
                  <c:v>0.99808057516515158</c:v>
                </c:pt>
                <c:pt idx="34">
                  <c:v>0.99805859082196846</c:v>
                </c:pt>
                <c:pt idx="35">
                  <c:v>0.99810255984334473</c:v>
                </c:pt>
                <c:pt idx="36">
                  <c:v>0.99801462314059763</c:v>
                </c:pt>
                <c:pt idx="37">
                  <c:v>0.99804759877600457</c:v>
                </c:pt>
                <c:pt idx="38">
                  <c:v>0.99805859082196846</c:v>
                </c:pt>
                <c:pt idx="39">
                  <c:v>0.99800363142962001</c:v>
                </c:pt>
                <c:pt idx="40">
                  <c:v>0.99799263980238651</c:v>
                </c:pt>
                <c:pt idx="41">
                  <c:v>0.99809156746237204</c:v>
                </c:pt>
                <c:pt idx="42">
                  <c:v>0.99806958295168458</c:v>
                </c:pt>
                <c:pt idx="43">
                  <c:v>0.99805859082196846</c:v>
                </c:pt>
                <c:pt idx="44">
                  <c:v>0.99801462314059763</c:v>
                </c:pt>
                <c:pt idx="45">
                  <c:v>0.99804759877600457</c:v>
                </c:pt>
                <c:pt idx="46">
                  <c:v>0.99799263980238651</c:v>
                </c:pt>
                <c:pt idx="47">
                  <c:v>0.99809156746237204</c:v>
                </c:pt>
                <c:pt idx="48">
                  <c:v>0.99806958295168458</c:v>
                </c:pt>
                <c:pt idx="49">
                  <c:v>0.99802561493532005</c:v>
                </c:pt>
                <c:pt idx="50">
                  <c:v>0.99801462314059763</c:v>
                </c:pt>
                <c:pt idx="51">
                  <c:v>0.99809156746237204</c:v>
                </c:pt>
                <c:pt idx="52">
                  <c:v>0.99801462314059763</c:v>
                </c:pt>
                <c:pt idx="53">
                  <c:v>0.99806958295168458</c:v>
                </c:pt>
                <c:pt idx="54">
                  <c:v>0.99803660681378803</c:v>
                </c:pt>
                <c:pt idx="55">
                  <c:v>0.99809156746237204</c:v>
                </c:pt>
                <c:pt idx="56">
                  <c:v>0.99806958295168458</c:v>
                </c:pt>
                <c:pt idx="57">
                  <c:v>0.99801462314059763</c:v>
                </c:pt>
                <c:pt idx="58">
                  <c:v>0.99805859082196846</c:v>
                </c:pt>
                <c:pt idx="59">
                  <c:v>0.99805859082196846</c:v>
                </c:pt>
                <c:pt idx="60">
                  <c:v>0.99799263980238651</c:v>
                </c:pt>
                <c:pt idx="61">
                  <c:v>0.99801462314059763</c:v>
                </c:pt>
                <c:pt idx="62">
                  <c:v>0.9981245448565591</c:v>
                </c:pt>
                <c:pt idx="63">
                  <c:v>0.99804759877600457</c:v>
                </c:pt>
                <c:pt idx="64">
                  <c:v>0.99803660681378803</c:v>
                </c:pt>
                <c:pt idx="65">
                  <c:v>0.99811355230807564</c:v>
                </c:pt>
                <c:pt idx="66">
                  <c:v>0.99805859082196846</c:v>
                </c:pt>
                <c:pt idx="67">
                  <c:v>0.99809156746237204</c:v>
                </c:pt>
                <c:pt idx="68">
                  <c:v>0.99803660681378803</c:v>
                </c:pt>
                <c:pt idx="69">
                  <c:v>0.99808057516515158</c:v>
                </c:pt>
                <c:pt idx="70">
                  <c:v>0.99802561493532005</c:v>
                </c:pt>
                <c:pt idx="71">
                  <c:v>0.99801462314059763</c:v>
                </c:pt>
                <c:pt idx="72">
                  <c:v>0.99798164825889701</c:v>
                </c:pt>
                <c:pt idx="73">
                  <c:v>0.99806958295168458</c:v>
                </c:pt>
                <c:pt idx="74">
                  <c:v>0.99803660681378803</c:v>
                </c:pt>
                <c:pt idx="75">
                  <c:v>0.99801462314059763</c:v>
                </c:pt>
                <c:pt idx="76">
                  <c:v>0.99810255984334473</c:v>
                </c:pt>
              </c:numCache>
            </c:numRef>
          </c:val>
        </c:ser>
        <c:marker val="1"/>
        <c:axId val="73640576"/>
        <c:axId val="73654656"/>
      </c:lineChart>
      <c:catAx>
        <c:axId val="736405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73654656"/>
        <c:crosses val="autoZero"/>
        <c:auto val="1"/>
        <c:lblAlgn val="ctr"/>
        <c:lblOffset val="100"/>
        <c:tickLblSkip val="5"/>
        <c:tickMarkSkip val="5"/>
      </c:catAx>
      <c:valAx>
        <c:axId val="73654656"/>
        <c:scaling>
          <c:orientation val="minMax"/>
        </c:scaling>
        <c:axPos val="l"/>
        <c:majorGridlines/>
        <c:numFmt formatCode="General" sourceLinked="1"/>
        <c:tickLblPos val="nextTo"/>
        <c:crossAx val="7364057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BIN</c:v>
          </c:tx>
          <c:spPr>
            <a:ln w="12700"/>
          </c:spPr>
          <c:marker>
            <c:symbol val="none"/>
          </c:marker>
          <c:val>
            <c:numRef>
              <c:f>工作表1!$BRI$1:$BST$1</c:f>
              <c:numCache>
                <c:formatCode>General</c:formatCode>
                <c:ptCount val="38"/>
                <c:pt idx="0">
                  <c:v>0.99951027653817115</c:v>
                </c:pt>
                <c:pt idx="1">
                  <c:v>0.99951027653817115</c:v>
                </c:pt>
                <c:pt idx="2">
                  <c:v>0.99949927342613365</c:v>
                </c:pt>
                <c:pt idx="3">
                  <c:v>0.99951027653817115</c:v>
                </c:pt>
                <c:pt idx="4">
                  <c:v>0.99952127973412497</c:v>
                </c:pt>
                <c:pt idx="5">
                  <c:v>0.99951027653817115</c:v>
                </c:pt>
                <c:pt idx="6">
                  <c:v>0.99951027653817115</c:v>
                </c:pt>
                <c:pt idx="7">
                  <c:v>0.99951027653817115</c:v>
                </c:pt>
                <c:pt idx="8">
                  <c:v>0.99951027653817115</c:v>
                </c:pt>
                <c:pt idx="9">
                  <c:v>0.99951027653817115</c:v>
                </c:pt>
                <c:pt idx="10">
                  <c:v>0.99951027653817115</c:v>
                </c:pt>
                <c:pt idx="11">
                  <c:v>0.99951027653817115</c:v>
                </c:pt>
                <c:pt idx="12">
                  <c:v>0.99951027653817115</c:v>
                </c:pt>
                <c:pt idx="13">
                  <c:v>0.99951027653817115</c:v>
                </c:pt>
                <c:pt idx="14">
                  <c:v>0.99951027653817115</c:v>
                </c:pt>
                <c:pt idx="15">
                  <c:v>0.99951027653817115</c:v>
                </c:pt>
                <c:pt idx="16">
                  <c:v>0.99952127973412497</c:v>
                </c:pt>
                <c:pt idx="17">
                  <c:v>0.99951027653817115</c:v>
                </c:pt>
                <c:pt idx="18">
                  <c:v>0.99951027653817115</c:v>
                </c:pt>
                <c:pt idx="19">
                  <c:v>0.99951027653817115</c:v>
                </c:pt>
                <c:pt idx="20">
                  <c:v>0.99952127973412497</c:v>
                </c:pt>
                <c:pt idx="21">
                  <c:v>0.99952127973412497</c:v>
                </c:pt>
                <c:pt idx="22">
                  <c:v>0.99951027653817115</c:v>
                </c:pt>
                <c:pt idx="23">
                  <c:v>0.99951027653817115</c:v>
                </c:pt>
                <c:pt idx="24">
                  <c:v>0.99952127973412497</c:v>
                </c:pt>
                <c:pt idx="25">
                  <c:v>0.99951027653817115</c:v>
                </c:pt>
                <c:pt idx="26">
                  <c:v>0.99951027653817115</c:v>
                </c:pt>
                <c:pt idx="27">
                  <c:v>0.99951027653817115</c:v>
                </c:pt>
                <c:pt idx="28">
                  <c:v>0.99951027653817115</c:v>
                </c:pt>
                <c:pt idx="29">
                  <c:v>0.99952127973412497</c:v>
                </c:pt>
                <c:pt idx="30">
                  <c:v>0.99949927342613365</c:v>
                </c:pt>
                <c:pt idx="31">
                  <c:v>0.99951027653817115</c:v>
                </c:pt>
                <c:pt idx="32">
                  <c:v>0.99951027653817115</c:v>
                </c:pt>
                <c:pt idx="33">
                  <c:v>0.99952127973412497</c:v>
                </c:pt>
                <c:pt idx="34">
                  <c:v>0.99951027653817115</c:v>
                </c:pt>
                <c:pt idx="35">
                  <c:v>0.99951027653817115</c:v>
                </c:pt>
                <c:pt idx="36">
                  <c:v>0.99949927342613365</c:v>
                </c:pt>
                <c:pt idx="37">
                  <c:v>0.99951027653817115</c:v>
                </c:pt>
              </c:numCache>
            </c:numRef>
          </c:val>
        </c:ser>
        <c:marker val="1"/>
        <c:axId val="73688576"/>
        <c:axId val="73690112"/>
      </c:lineChart>
      <c:catAx>
        <c:axId val="736885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73690112"/>
        <c:crosses val="autoZero"/>
        <c:auto val="1"/>
        <c:lblAlgn val="ctr"/>
        <c:lblOffset val="100"/>
        <c:tickLblSkip val="5"/>
        <c:tickMarkSkip val="5"/>
      </c:catAx>
      <c:valAx>
        <c:axId val="73690112"/>
        <c:scaling>
          <c:orientation val="minMax"/>
        </c:scaling>
        <c:axPos val="l"/>
        <c:majorGridlines/>
        <c:numFmt formatCode="General" sourceLinked="1"/>
        <c:tickLblPos val="nextTo"/>
        <c:crossAx val="7368857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lineChart>
        <c:grouping val="standard"/>
        <c:ser>
          <c:idx val="0"/>
          <c:order val="0"/>
          <c:tx>
            <c:v>紅樓夢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'[RFD1~10.xlsx]工作表1'!$A$1:$BXK$1</c:f>
              <c:numCache>
                <c:formatCode>General</c:formatCode>
                <c:ptCount val="1987"/>
                <c:pt idx="0">
                  <c:v>0.99488536976067043</c:v>
                </c:pt>
                <c:pt idx="1">
                  <c:v>0.99473182681063199</c:v>
                </c:pt>
                <c:pt idx="2">
                  <c:v>0.99473182681063199</c:v>
                </c:pt>
                <c:pt idx="3">
                  <c:v>0.994808596242995</c:v>
                </c:pt>
                <c:pt idx="4">
                  <c:v>0.9949621473640935</c:v>
                </c:pt>
                <c:pt idx="5">
                  <c:v>0.99488536976067043</c:v>
                </c:pt>
                <c:pt idx="6">
                  <c:v>0.99473182681063199</c:v>
                </c:pt>
                <c:pt idx="7">
                  <c:v>0.99500602211491951</c:v>
                </c:pt>
                <c:pt idx="8">
                  <c:v>0.99514862427084205</c:v>
                </c:pt>
                <c:pt idx="9">
                  <c:v>0.99524735709804801</c:v>
                </c:pt>
                <c:pt idx="10">
                  <c:v>0.99473182681063199</c:v>
                </c:pt>
                <c:pt idx="11">
                  <c:v>0.9949621473640935</c:v>
                </c:pt>
                <c:pt idx="12">
                  <c:v>0.99514862427084205</c:v>
                </c:pt>
                <c:pt idx="13">
                  <c:v>0.99503892905369851</c:v>
                </c:pt>
                <c:pt idx="14">
                  <c:v>0.99443575440352705</c:v>
                </c:pt>
                <c:pt idx="15">
                  <c:v>0.9948524663242535</c:v>
                </c:pt>
                <c:pt idx="16">
                  <c:v>0.99473182681063199</c:v>
                </c:pt>
                <c:pt idx="17">
                  <c:v>0.99477569455748083</c:v>
                </c:pt>
                <c:pt idx="18">
                  <c:v>0.99503892905369851</c:v>
                </c:pt>
                <c:pt idx="19">
                  <c:v>0.99492924217659084</c:v>
                </c:pt>
                <c:pt idx="20">
                  <c:v>0.99503892905369851</c:v>
                </c:pt>
                <c:pt idx="21">
                  <c:v>0.99488536976067043</c:v>
                </c:pt>
                <c:pt idx="22">
                  <c:v>0.9949621473640935</c:v>
                </c:pt>
                <c:pt idx="23">
                  <c:v>0.99477569455748083</c:v>
                </c:pt>
                <c:pt idx="24">
                  <c:v>0.99461119738415504</c:v>
                </c:pt>
                <c:pt idx="25">
                  <c:v>0.9949621473640935</c:v>
                </c:pt>
                <c:pt idx="26">
                  <c:v>0.994808596242995</c:v>
                </c:pt>
                <c:pt idx="27">
                  <c:v>0.99492924217659084</c:v>
                </c:pt>
                <c:pt idx="28">
                  <c:v>0.994808596242995</c:v>
                </c:pt>
                <c:pt idx="29">
                  <c:v>0.99514862427084205</c:v>
                </c:pt>
                <c:pt idx="30">
                  <c:v>0.99488536976067043</c:v>
                </c:pt>
                <c:pt idx="31">
                  <c:v>0.994567334638779</c:v>
                </c:pt>
                <c:pt idx="32">
                  <c:v>0.99500602211491951</c:v>
                </c:pt>
                <c:pt idx="33">
                  <c:v>0.99503892905369851</c:v>
                </c:pt>
                <c:pt idx="34">
                  <c:v>0.994808596242995</c:v>
                </c:pt>
                <c:pt idx="35">
                  <c:v>0.99503892905369851</c:v>
                </c:pt>
                <c:pt idx="36">
                  <c:v>0.99528026954204318</c:v>
                </c:pt>
                <c:pt idx="37">
                  <c:v>0.9949621473640935</c:v>
                </c:pt>
                <c:pt idx="38">
                  <c:v>0.9949621473640935</c:v>
                </c:pt>
                <c:pt idx="39">
                  <c:v>0.994567334638779</c:v>
                </c:pt>
                <c:pt idx="40">
                  <c:v>0.9949621473640935</c:v>
                </c:pt>
                <c:pt idx="41">
                  <c:v>0.99468796039762031</c:v>
                </c:pt>
                <c:pt idx="42">
                  <c:v>0.99510474518309899</c:v>
                </c:pt>
                <c:pt idx="43">
                  <c:v>0.99518153446248103</c:v>
                </c:pt>
                <c:pt idx="44">
                  <c:v>0.99503892905369851</c:v>
                </c:pt>
                <c:pt idx="45">
                  <c:v>0.9949621473640935</c:v>
                </c:pt>
                <c:pt idx="46">
                  <c:v>0.99507183674308086</c:v>
                </c:pt>
                <c:pt idx="47">
                  <c:v>0.99524735709804801</c:v>
                </c:pt>
                <c:pt idx="48">
                  <c:v>0.99510474518309899</c:v>
                </c:pt>
                <c:pt idx="49">
                  <c:v>0.99415070505622716</c:v>
                </c:pt>
                <c:pt idx="50">
                  <c:v>0.99473182681063199</c:v>
                </c:pt>
                <c:pt idx="51">
                  <c:v>0.99514862427084205</c:v>
                </c:pt>
                <c:pt idx="52">
                  <c:v>0.99468796039762031</c:v>
                </c:pt>
                <c:pt idx="53">
                  <c:v>0.99503892905369851</c:v>
                </c:pt>
                <c:pt idx="54">
                  <c:v>0.994567334638779</c:v>
                </c:pt>
                <c:pt idx="55">
                  <c:v>0.99477569455748083</c:v>
                </c:pt>
                <c:pt idx="56">
                  <c:v>0.99429322268983056</c:v>
                </c:pt>
                <c:pt idx="57">
                  <c:v>0.99468796039762031</c:v>
                </c:pt>
                <c:pt idx="58">
                  <c:v>0.99514862427084205</c:v>
                </c:pt>
                <c:pt idx="59">
                  <c:v>0.99500602211491951</c:v>
                </c:pt>
                <c:pt idx="60">
                  <c:v>0.99473182681063199</c:v>
                </c:pt>
                <c:pt idx="61">
                  <c:v>0.99477569455748083</c:v>
                </c:pt>
                <c:pt idx="62">
                  <c:v>0.99488536976067043</c:v>
                </c:pt>
                <c:pt idx="63">
                  <c:v>0.99452347322693557</c:v>
                </c:pt>
                <c:pt idx="64">
                  <c:v>0.99503892905369851</c:v>
                </c:pt>
                <c:pt idx="65">
                  <c:v>0.99465506146314553</c:v>
                </c:pt>
                <c:pt idx="66">
                  <c:v>0.99489633773957453</c:v>
                </c:pt>
                <c:pt idx="67">
                  <c:v>0.99510474518309899</c:v>
                </c:pt>
                <c:pt idx="68">
                  <c:v>0.99469892687583095</c:v>
                </c:pt>
                <c:pt idx="69">
                  <c:v>0.99465506146314553</c:v>
                </c:pt>
                <c:pt idx="70">
                  <c:v>0.99507183674308086</c:v>
                </c:pt>
                <c:pt idx="71">
                  <c:v>0.99507183674308086</c:v>
                </c:pt>
                <c:pt idx="72">
                  <c:v>0.99488536976067043</c:v>
                </c:pt>
                <c:pt idx="73">
                  <c:v>0.99503892905369851</c:v>
                </c:pt>
                <c:pt idx="74">
                  <c:v>0.99514862427084205</c:v>
                </c:pt>
                <c:pt idx="75">
                  <c:v>0.99439189699179853</c:v>
                </c:pt>
                <c:pt idx="76">
                  <c:v>0.99514862427084205</c:v>
                </c:pt>
                <c:pt idx="77">
                  <c:v>0.99500602211491951</c:v>
                </c:pt>
                <c:pt idx="78">
                  <c:v>0.99477569455748083</c:v>
                </c:pt>
                <c:pt idx="79">
                  <c:v>0.99503892905369851</c:v>
                </c:pt>
                <c:pt idx="80">
                  <c:v>0.9949621473640935</c:v>
                </c:pt>
                <c:pt idx="81">
                  <c:v>0.9949621473640935</c:v>
                </c:pt>
                <c:pt idx="82">
                  <c:v>0.99503892905369851</c:v>
                </c:pt>
                <c:pt idx="83">
                  <c:v>0.99465506146314553</c:v>
                </c:pt>
                <c:pt idx="84">
                  <c:v>0.99510474518309899</c:v>
                </c:pt>
                <c:pt idx="85">
                  <c:v>0.99488536976067043</c:v>
                </c:pt>
                <c:pt idx="86">
                  <c:v>0.99492924217659084</c:v>
                </c:pt>
                <c:pt idx="87">
                  <c:v>0.99477569455748083</c:v>
                </c:pt>
                <c:pt idx="88">
                  <c:v>0.99488536976067043</c:v>
                </c:pt>
                <c:pt idx="89">
                  <c:v>0.99492924217659084</c:v>
                </c:pt>
                <c:pt idx="90">
                  <c:v>0.99514862427084205</c:v>
                </c:pt>
                <c:pt idx="91">
                  <c:v>0.99477569455748083</c:v>
                </c:pt>
                <c:pt idx="92">
                  <c:v>0.99477569455748083</c:v>
                </c:pt>
                <c:pt idx="93">
                  <c:v>0.99492924217659084</c:v>
                </c:pt>
                <c:pt idx="94">
                  <c:v>0.99473182681063199</c:v>
                </c:pt>
                <c:pt idx="95">
                  <c:v>0.99488536976067043</c:v>
                </c:pt>
                <c:pt idx="96">
                  <c:v>0.99507183674308086</c:v>
                </c:pt>
                <c:pt idx="97">
                  <c:v>0.9941945551363095</c:v>
                </c:pt>
                <c:pt idx="98">
                  <c:v>0.9948524663242535</c:v>
                </c:pt>
                <c:pt idx="99">
                  <c:v>0.99507183674308086</c:v>
                </c:pt>
                <c:pt idx="100">
                  <c:v>0.99473182681063199</c:v>
                </c:pt>
                <c:pt idx="101">
                  <c:v>0.99524735709804801</c:v>
                </c:pt>
                <c:pt idx="102">
                  <c:v>0.99503892905369851</c:v>
                </c:pt>
                <c:pt idx="103">
                  <c:v>0.99500602211491951</c:v>
                </c:pt>
                <c:pt idx="104">
                  <c:v>0.99492924217659084</c:v>
                </c:pt>
                <c:pt idx="105">
                  <c:v>0.99447961314854683</c:v>
                </c:pt>
                <c:pt idx="106">
                  <c:v>0.99500602211491951</c:v>
                </c:pt>
                <c:pt idx="107">
                  <c:v>0.9949621473640935</c:v>
                </c:pt>
                <c:pt idx="108">
                  <c:v>0.9948524663242535</c:v>
                </c:pt>
                <c:pt idx="109">
                  <c:v>0.99521444540487203</c:v>
                </c:pt>
                <c:pt idx="110">
                  <c:v>0.99481956363824597</c:v>
                </c:pt>
                <c:pt idx="111">
                  <c:v>0.99488536976067043</c:v>
                </c:pt>
                <c:pt idx="112">
                  <c:v>0.9949621473640935</c:v>
                </c:pt>
                <c:pt idx="113">
                  <c:v>0.99510474518309899</c:v>
                </c:pt>
                <c:pt idx="114">
                  <c:v>0.99473182681063199</c:v>
                </c:pt>
                <c:pt idx="115">
                  <c:v>0.99510474518309899</c:v>
                </c:pt>
                <c:pt idx="116">
                  <c:v>0.99514862427084205</c:v>
                </c:pt>
                <c:pt idx="117">
                  <c:v>0.994808596242995</c:v>
                </c:pt>
                <c:pt idx="118">
                  <c:v>0.99514862427084205</c:v>
                </c:pt>
                <c:pt idx="119">
                  <c:v>0.99500602211491951</c:v>
                </c:pt>
                <c:pt idx="120">
                  <c:v>0.99510474518309899</c:v>
                </c:pt>
                <c:pt idx="121">
                  <c:v>0.99510474518309899</c:v>
                </c:pt>
                <c:pt idx="122">
                  <c:v>0.99500602211491951</c:v>
                </c:pt>
                <c:pt idx="123">
                  <c:v>0.9948524663242535</c:v>
                </c:pt>
                <c:pt idx="124">
                  <c:v>0.99503892905369851</c:v>
                </c:pt>
                <c:pt idx="125">
                  <c:v>0.99488536976067043</c:v>
                </c:pt>
                <c:pt idx="126">
                  <c:v>0.99477569455748083</c:v>
                </c:pt>
                <c:pt idx="127">
                  <c:v>0.99510474518309899</c:v>
                </c:pt>
                <c:pt idx="128">
                  <c:v>0.99492924217659084</c:v>
                </c:pt>
                <c:pt idx="129">
                  <c:v>0.99465506146314553</c:v>
                </c:pt>
                <c:pt idx="130">
                  <c:v>0.9948524663242535</c:v>
                </c:pt>
                <c:pt idx="131">
                  <c:v>0.99507183674308086</c:v>
                </c:pt>
                <c:pt idx="132">
                  <c:v>0.99488536976067043</c:v>
                </c:pt>
                <c:pt idx="133">
                  <c:v>0.99521444540487203</c:v>
                </c:pt>
                <c:pt idx="134">
                  <c:v>0.99500602211491951</c:v>
                </c:pt>
                <c:pt idx="135">
                  <c:v>0.99518153446248103</c:v>
                </c:pt>
                <c:pt idx="136">
                  <c:v>0.99443575440352705</c:v>
                </c:pt>
                <c:pt idx="137">
                  <c:v>0.99473182681063199</c:v>
                </c:pt>
                <c:pt idx="138">
                  <c:v>0.99503892905369851</c:v>
                </c:pt>
                <c:pt idx="139">
                  <c:v>0.9948524663242535</c:v>
                </c:pt>
                <c:pt idx="140">
                  <c:v>0.9949621473640935</c:v>
                </c:pt>
                <c:pt idx="141">
                  <c:v>0.99503892905369851</c:v>
                </c:pt>
                <c:pt idx="142">
                  <c:v>0.99518153446248103</c:v>
                </c:pt>
                <c:pt idx="143">
                  <c:v>0.99477569455748083</c:v>
                </c:pt>
                <c:pt idx="144">
                  <c:v>0.99477569455748083</c:v>
                </c:pt>
                <c:pt idx="145">
                  <c:v>0.99518153446248103</c:v>
                </c:pt>
                <c:pt idx="146">
                  <c:v>0.99488536976067043</c:v>
                </c:pt>
                <c:pt idx="147">
                  <c:v>0.99447961314854683</c:v>
                </c:pt>
                <c:pt idx="148">
                  <c:v>0.99488536976067043</c:v>
                </c:pt>
                <c:pt idx="149">
                  <c:v>0.99510474518309899</c:v>
                </c:pt>
                <c:pt idx="150">
                  <c:v>0.99477569455748083</c:v>
                </c:pt>
                <c:pt idx="151">
                  <c:v>0.99507183674308086</c:v>
                </c:pt>
                <c:pt idx="152">
                  <c:v>0.99488536976067043</c:v>
                </c:pt>
                <c:pt idx="153">
                  <c:v>0.99510474518309899</c:v>
                </c:pt>
                <c:pt idx="154">
                  <c:v>0.99492924217659084</c:v>
                </c:pt>
                <c:pt idx="155">
                  <c:v>0.994808596242995</c:v>
                </c:pt>
                <c:pt idx="156">
                  <c:v>0.99510474518309899</c:v>
                </c:pt>
                <c:pt idx="157">
                  <c:v>0.99528026954204318</c:v>
                </c:pt>
                <c:pt idx="158">
                  <c:v>0.994808596242995</c:v>
                </c:pt>
                <c:pt idx="159">
                  <c:v>0.9948524663242535</c:v>
                </c:pt>
                <c:pt idx="160">
                  <c:v>0.99468796039762031</c:v>
                </c:pt>
                <c:pt idx="161">
                  <c:v>0.99500602211491951</c:v>
                </c:pt>
                <c:pt idx="162">
                  <c:v>0.99518153446248103</c:v>
                </c:pt>
                <c:pt idx="163">
                  <c:v>0.99500602211491951</c:v>
                </c:pt>
                <c:pt idx="164">
                  <c:v>0.994808596242995</c:v>
                </c:pt>
                <c:pt idx="165">
                  <c:v>0.9948524663242535</c:v>
                </c:pt>
                <c:pt idx="166">
                  <c:v>0.99488536976067043</c:v>
                </c:pt>
                <c:pt idx="167">
                  <c:v>0.99503892905369851</c:v>
                </c:pt>
                <c:pt idx="168">
                  <c:v>0.9949621473640935</c:v>
                </c:pt>
                <c:pt idx="169">
                  <c:v>0.9949621473640935</c:v>
                </c:pt>
                <c:pt idx="170">
                  <c:v>0.99492924217659084</c:v>
                </c:pt>
                <c:pt idx="171">
                  <c:v>0.99503892905369851</c:v>
                </c:pt>
                <c:pt idx="172">
                  <c:v>0.99492924217659084</c:v>
                </c:pt>
                <c:pt idx="173">
                  <c:v>0.99507183674308086</c:v>
                </c:pt>
                <c:pt idx="174">
                  <c:v>0.9949621473640935</c:v>
                </c:pt>
                <c:pt idx="175">
                  <c:v>0.9949621473640935</c:v>
                </c:pt>
                <c:pt idx="176">
                  <c:v>0.9949621473640935</c:v>
                </c:pt>
                <c:pt idx="177">
                  <c:v>0.99507183674308086</c:v>
                </c:pt>
                <c:pt idx="178">
                  <c:v>0.9948524663242535</c:v>
                </c:pt>
                <c:pt idx="179">
                  <c:v>0.99510474518309899</c:v>
                </c:pt>
                <c:pt idx="180">
                  <c:v>0.99481956363824597</c:v>
                </c:pt>
                <c:pt idx="181">
                  <c:v>0.99488536976067043</c:v>
                </c:pt>
                <c:pt idx="182">
                  <c:v>0.99488536976067043</c:v>
                </c:pt>
                <c:pt idx="183">
                  <c:v>0.9948524663242535</c:v>
                </c:pt>
                <c:pt idx="184">
                  <c:v>0.99521444540487203</c:v>
                </c:pt>
                <c:pt idx="185">
                  <c:v>0.9948524663242535</c:v>
                </c:pt>
                <c:pt idx="186">
                  <c:v>0.994808596242995</c:v>
                </c:pt>
                <c:pt idx="187">
                  <c:v>0.99492924217659084</c:v>
                </c:pt>
                <c:pt idx="188">
                  <c:v>0.99424936961073396</c:v>
                </c:pt>
                <c:pt idx="189">
                  <c:v>0.99461119738415504</c:v>
                </c:pt>
                <c:pt idx="190">
                  <c:v>0.99222261981986759</c:v>
                </c:pt>
                <c:pt idx="191">
                  <c:v>0.99477569455748083</c:v>
                </c:pt>
                <c:pt idx="192">
                  <c:v>0.99500602211491951</c:v>
                </c:pt>
                <c:pt idx="193">
                  <c:v>0.99473182681063199</c:v>
                </c:pt>
                <c:pt idx="194">
                  <c:v>0.99524735709804801</c:v>
                </c:pt>
                <c:pt idx="195">
                  <c:v>0.99518153446248103</c:v>
                </c:pt>
                <c:pt idx="196">
                  <c:v>0.99465506146314553</c:v>
                </c:pt>
                <c:pt idx="197">
                  <c:v>0.99521444540487203</c:v>
                </c:pt>
                <c:pt idx="198">
                  <c:v>0.99503892905369851</c:v>
                </c:pt>
                <c:pt idx="199">
                  <c:v>0.994808596242995</c:v>
                </c:pt>
                <c:pt idx="200">
                  <c:v>0.99465506146314553</c:v>
                </c:pt>
                <c:pt idx="201">
                  <c:v>0.99439189699179853</c:v>
                </c:pt>
                <c:pt idx="202">
                  <c:v>0.99507183674308086</c:v>
                </c:pt>
                <c:pt idx="203">
                  <c:v>0.99507183674308086</c:v>
                </c:pt>
                <c:pt idx="204">
                  <c:v>0.99503892905369851</c:v>
                </c:pt>
                <c:pt idx="205">
                  <c:v>0.99507183674308086</c:v>
                </c:pt>
                <c:pt idx="206">
                  <c:v>0.99500602211491951</c:v>
                </c:pt>
                <c:pt idx="207">
                  <c:v>0.99488536976067043</c:v>
                </c:pt>
                <c:pt idx="208">
                  <c:v>0.99492924217659084</c:v>
                </c:pt>
                <c:pt idx="209">
                  <c:v>0.99477569455748083</c:v>
                </c:pt>
                <c:pt idx="210">
                  <c:v>0.99473182681063199</c:v>
                </c:pt>
                <c:pt idx="211">
                  <c:v>0.99503892905369851</c:v>
                </c:pt>
                <c:pt idx="212">
                  <c:v>0.99461119738415504</c:v>
                </c:pt>
                <c:pt idx="213">
                  <c:v>0.99468796039762031</c:v>
                </c:pt>
                <c:pt idx="214">
                  <c:v>0.99503892905369851</c:v>
                </c:pt>
                <c:pt idx="215">
                  <c:v>0.994808596242995</c:v>
                </c:pt>
                <c:pt idx="216">
                  <c:v>0.99514862427084205</c:v>
                </c:pt>
                <c:pt idx="217">
                  <c:v>0.99524735709804801</c:v>
                </c:pt>
                <c:pt idx="218">
                  <c:v>0.99465506146314553</c:v>
                </c:pt>
                <c:pt idx="219">
                  <c:v>0.99488536976067043</c:v>
                </c:pt>
                <c:pt idx="220">
                  <c:v>0.9948524663242535</c:v>
                </c:pt>
                <c:pt idx="221">
                  <c:v>0.99465506146314553</c:v>
                </c:pt>
                <c:pt idx="222">
                  <c:v>0.99514862427084205</c:v>
                </c:pt>
                <c:pt idx="223">
                  <c:v>0.994808596242995</c:v>
                </c:pt>
                <c:pt idx="224">
                  <c:v>0.99518153446248103</c:v>
                </c:pt>
                <c:pt idx="225">
                  <c:v>0.99510474518309899</c:v>
                </c:pt>
                <c:pt idx="226">
                  <c:v>0.9948524663242535</c:v>
                </c:pt>
                <c:pt idx="227">
                  <c:v>0.99477569455748083</c:v>
                </c:pt>
                <c:pt idx="228">
                  <c:v>0.9949621473640935</c:v>
                </c:pt>
                <c:pt idx="229">
                  <c:v>0.99488536976067043</c:v>
                </c:pt>
                <c:pt idx="230">
                  <c:v>0.9948524663242535</c:v>
                </c:pt>
                <c:pt idx="231">
                  <c:v>0.994567334638779</c:v>
                </c:pt>
                <c:pt idx="232">
                  <c:v>0.9949621473640935</c:v>
                </c:pt>
                <c:pt idx="233">
                  <c:v>0.99503892905369851</c:v>
                </c:pt>
                <c:pt idx="234">
                  <c:v>0.9949621473640935</c:v>
                </c:pt>
                <c:pt idx="235">
                  <c:v>0.99531318273689418</c:v>
                </c:pt>
                <c:pt idx="236">
                  <c:v>0.99416166745129797</c:v>
                </c:pt>
                <c:pt idx="237">
                  <c:v>0.99500602211491951</c:v>
                </c:pt>
                <c:pt idx="238">
                  <c:v>0.99461119738415504</c:v>
                </c:pt>
                <c:pt idx="239">
                  <c:v>0.99477569455748083</c:v>
                </c:pt>
                <c:pt idx="240">
                  <c:v>0.99468796039762031</c:v>
                </c:pt>
                <c:pt idx="241">
                  <c:v>0.99488536976067043</c:v>
                </c:pt>
                <c:pt idx="242">
                  <c:v>0.99447961314854683</c:v>
                </c:pt>
                <c:pt idx="243">
                  <c:v>0.9949621473640935</c:v>
                </c:pt>
                <c:pt idx="244">
                  <c:v>0.99503892905369851</c:v>
                </c:pt>
                <c:pt idx="245">
                  <c:v>0.99510474518309899</c:v>
                </c:pt>
                <c:pt idx="246">
                  <c:v>0.99507183674308086</c:v>
                </c:pt>
                <c:pt idx="247">
                  <c:v>0.99521444540487203</c:v>
                </c:pt>
                <c:pt idx="248">
                  <c:v>0.99488536976067043</c:v>
                </c:pt>
                <c:pt idx="249">
                  <c:v>0.99488536976067043</c:v>
                </c:pt>
                <c:pt idx="250">
                  <c:v>0.99503892905369851</c:v>
                </c:pt>
                <c:pt idx="251">
                  <c:v>0.99492924217659084</c:v>
                </c:pt>
                <c:pt idx="252">
                  <c:v>0.99507183674308086</c:v>
                </c:pt>
                <c:pt idx="253">
                  <c:v>0.99510474518309899</c:v>
                </c:pt>
                <c:pt idx="254">
                  <c:v>0.9948524663242535</c:v>
                </c:pt>
                <c:pt idx="255">
                  <c:v>0.9948524663242535</c:v>
                </c:pt>
                <c:pt idx="256">
                  <c:v>0.99507183674308086</c:v>
                </c:pt>
                <c:pt idx="257">
                  <c:v>0.99492924217659084</c:v>
                </c:pt>
                <c:pt idx="258">
                  <c:v>0.9949621473640935</c:v>
                </c:pt>
                <c:pt idx="259">
                  <c:v>0.99503892905369851</c:v>
                </c:pt>
                <c:pt idx="260">
                  <c:v>0.99473182681063199</c:v>
                </c:pt>
                <c:pt idx="261">
                  <c:v>0.9948524663242535</c:v>
                </c:pt>
                <c:pt idx="262">
                  <c:v>0.99488536976067043</c:v>
                </c:pt>
                <c:pt idx="263">
                  <c:v>0.99473182681063199</c:v>
                </c:pt>
                <c:pt idx="264">
                  <c:v>0.99503892905369851</c:v>
                </c:pt>
                <c:pt idx="265">
                  <c:v>0.99461119738415504</c:v>
                </c:pt>
                <c:pt idx="266">
                  <c:v>0.99492924217659084</c:v>
                </c:pt>
                <c:pt idx="267">
                  <c:v>0.99510474518309899</c:v>
                </c:pt>
                <c:pt idx="268">
                  <c:v>0.99492924217659084</c:v>
                </c:pt>
                <c:pt idx="269">
                  <c:v>0.99477569455748083</c:v>
                </c:pt>
                <c:pt idx="270">
                  <c:v>0.99477569455748083</c:v>
                </c:pt>
                <c:pt idx="271">
                  <c:v>0.99503892905369851</c:v>
                </c:pt>
                <c:pt idx="272">
                  <c:v>0.99500602211491951</c:v>
                </c:pt>
                <c:pt idx="273">
                  <c:v>0.99473182681063199</c:v>
                </c:pt>
                <c:pt idx="274">
                  <c:v>0.9949621473640935</c:v>
                </c:pt>
                <c:pt idx="275">
                  <c:v>0.99492924217659084</c:v>
                </c:pt>
                <c:pt idx="276">
                  <c:v>0.99477569455748083</c:v>
                </c:pt>
                <c:pt idx="277">
                  <c:v>0.9949621473640935</c:v>
                </c:pt>
                <c:pt idx="278">
                  <c:v>0.99510474518309899</c:v>
                </c:pt>
                <c:pt idx="279">
                  <c:v>0.99488536976067043</c:v>
                </c:pt>
                <c:pt idx="280">
                  <c:v>0.99500602211491951</c:v>
                </c:pt>
                <c:pt idx="281">
                  <c:v>0.99488536976067043</c:v>
                </c:pt>
                <c:pt idx="282">
                  <c:v>0.99492924217659084</c:v>
                </c:pt>
                <c:pt idx="283">
                  <c:v>0.99500602211491951</c:v>
                </c:pt>
                <c:pt idx="284">
                  <c:v>0.99488536976067043</c:v>
                </c:pt>
                <c:pt idx="285">
                  <c:v>0.9948524663242535</c:v>
                </c:pt>
                <c:pt idx="286">
                  <c:v>0.99477569455748083</c:v>
                </c:pt>
                <c:pt idx="287">
                  <c:v>0.9948524663242535</c:v>
                </c:pt>
                <c:pt idx="288">
                  <c:v>0.9948524663242535</c:v>
                </c:pt>
                <c:pt idx="289">
                  <c:v>0.99409589433031453</c:v>
                </c:pt>
                <c:pt idx="290">
                  <c:v>0.99409589433031453</c:v>
                </c:pt>
                <c:pt idx="291">
                  <c:v>0.99473182681063199</c:v>
                </c:pt>
                <c:pt idx="292">
                  <c:v>0.99468796039762031</c:v>
                </c:pt>
                <c:pt idx="293">
                  <c:v>0.99503892905369851</c:v>
                </c:pt>
                <c:pt idx="294">
                  <c:v>0.99500602211491951</c:v>
                </c:pt>
                <c:pt idx="295">
                  <c:v>0.99492924217659084</c:v>
                </c:pt>
                <c:pt idx="296">
                  <c:v>0.99537901137929652</c:v>
                </c:pt>
                <c:pt idx="297">
                  <c:v>0.99507183674308086</c:v>
                </c:pt>
                <c:pt idx="298">
                  <c:v>0.99492924217659084</c:v>
                </c:pt>
                <c:pt idx="299">
                  <c:v>0.99514862427084205</c:v>
                </c:pt>
                <c:pt idx="300">
                  <c:v>0.99500602211491951</c:v>
                </c:pt>
                <c:pt idx="301">
                  <c:v>0.9948524663242535</c:v>
                </c:pt>
                <c:pt idx="302">
                  <c:v>0.99503892905369851</c:v>
                </c:pt>
                <c:pt idx="303">
                  <c:v>0.99443575440352705</c:v>
                </c:pt>
                <c:pt idx="304">
                  <c:v>0.99433707710195118</c:v>
                </c:pt>
                <c:pt idx="305">
                  <c:v>0.99477569455748083</c:v>
                </c:pt>
                <c:pt idx="306">
                  <c:v>0.99507183674308086</c:v>
                </c:pt>
                <c:pt idx="307">
                  <c:v>0.99503892905369851</c:v>
                </c:pt>
                <c:pt idx="308">
                  <c:v>0.99473182681063199</c:v>
                </c:pt>
                <c:pt idx="309">
                  <c:v>0.99500602211491951</c:v>
                </c:pt>
                <c:pt idx="310">
                  <c:v>0.99510474518309899</c:v>
                </c:pt>
                <c:pt idx="311">
                  <c:v>0.99492924217659084</c:v>
                </c:pt>
                <c:pt idx="312">
                  <c:v>0.99447961314854683</c:v>
                </c:pt>
                <c:pt idx="313">
                  <c:v>0.99473182681063199</c:v>
                </c:pt>
                <c:pt idx="314">
                  <c:v>0.99514862427084205</c:v>
                </c:pt>
                <c:pt idx="315">
                  <c:v>0.99492924217659084</c:v>
                </c:pt>
                <c:pt idx="316">
                  <c:v>0.9949621473640935</c:v>
                </c:pt>
                <c:pt idx="317">
                  <c:v>0.99415070505622716</c:v>
                </c:pt>
                <c:pt idx="318">
                  <c:v>0.99415070505622716</c:v>
                </c:pt>
                <c:pt idx="319">
                  <c:v>0.99430418616788596</c:v>
                </c:pt>
                <c:pt idx="320">
                  <c:v>0.994808596242995</c:v>
                </c:pt>
                <c:pt idx="321">
                  <c:v>0.99443575440352705</c:v>
                </c:pt>
                <c:pt idx="322">
                  <c:v>0.994808596242995</c:v>
                </c:pt>
                <c:pt idx="323">
                  <c:v>0.99452347322693557</c:v>
                </c:pt>
                <c:pt idx="324">
                  <c:v>0.99500602211491951</c:v>
                </c:pt>
                <c:pt idx="325">
                  <c:v>0.9948524663242535</c:v>
                </c:pt>
                <c:pt idx="326">
                  <c:v>0.99492924217659084</c:v>
                </c:pt>
                <c:pt idx="327">
                  <c:v>0.99443575440352705</c:v>
                </c:pt>
                <c:pt idx="328">
                  <c:v>0.99477569455748083</c:v>
                </c:pt>
                <c:pt idx="329">
                  <c:v>0.994567334638779</c:v>
                </c:pt>
                <c:pt idx="330">
                  <c:v>0.99452347322693557</c:v>
                </c:pt>
                <c:pt idx="331">
                  <c:v>0.9948524663242535</c:v>
                </c:pt>
                <c:pt idx="332">
                  <c:v>0.99488536976067043</c:v>
                </c:pt>
                <c:pt idx="333">
                  <c:v>0.99492924217659084</c:v>
                </c:pt>
                <c:pt idx="334">
                  <c:v>0.99452347322693557</c:v>
                </c:pt>
                <c:pt idx="335">
                  <c:v>0.994808596242995</c:v>
                </c:pt>
                <c:pt idx="336">
                  <c:v>0.99492924217659084</c:v>
                </c:pt>
                <c:pt idx="337">
                  <c:v>0.99447961314854683</c:v>
                </c:pt>
                <c:pt idx="338">
                  <c:v>0.99492924217659084</c:v>
                </c:pt>
                <c:pt idx="339">
                  <c:v>0.99503892905369851</c:v>
                </c:pt>
                <c:pt idx="340">
                  <c:v>0.9948524663242535</c:v>
                </c:pt>
                <c:pt idx="341">
                  <c:v>0.994808596242995</c:v>
                </c:pt>
                <c:pt idx="342">
                  <c:v>0.99500602211491951</c:v>
                </c:pt>
                <c:pt idx="343">
                  <c:v>0.9949621473640935</c:v>
                </c:pt>
                <c:pt idx="344">
                  <c:v>0.99492924217659084</c:v>
                </c:pt>
                <c:pt idx="345">
                  <c:v>0.99488536976067043</c:v>
                </c:pt>
                <c:pt idx="346">
                  <c:v>0.99507183674308086</c:v>
                </c:pt>
                <c:pt idx="347">
                  <c:v>0.99514862427084205</c:v>
                </c:pt>
                <c:pt idx="348">
                  <c:v>0.99477569455748083</c:v>
                </c:pt>
                <c:pt idx="349">
                  <c:v>0.99534609668263396</c:v>
                </c:pt>
                <c:pt idx="350">
                  <c:v>0.99477569455748083</c:v>
                </c:pt>
                <c:pt idx="351">
                  <c:v>0.9949621473640935</c:v>
                </c:pt>
                <c:pt idx="352">
                  <c:v>0.99473182681063199</c:v>
                </c:pt>
                <c:pt idx="353">
                  <c:v>0.99452347322693557</c:v>
                </c:pt>
                <c:pt idx="354">
                  <c:v>0.99477569455748083</c:v>
                </c:pt>
                <c:pt idx="355">
                  <c:v>0.99443575440352705</c:v>
                </c:pt>
                <c:pt idx="356">
                  <c:v>0.994808596242995</c:v>
                </c:pt>
                <c:pt idx="357">
                  <c:v>0.99507183674308086</c:v>
                </c:pt>
                <c:pt idx="358">
                  <c:v>0.99514862427084205</c:v>
                </c:pt>
                <c:pt idx="359">
                  <c:v>0.99531318273689418</c:v>
                </c:pt>
                <c:pt idx="360">
                  <c:v>0.99488536976067043</c:v>
                </c:pt>
                <c:pt idx="361">
                  <c:v>0.99500602211491951</c:v>
                </c:pt>
                <c:pt idx="362">
                  <c:v>0.99500602211491951</c:v>
                </c:pt>
                <c:pt idx="363">
                  <c:v>0.99473182681063199</c:v>
                </c:pt>
                <c:pt idx="364">
                  <c:v>0.99500602211491951</c:v>
                </c:pt>
                <c:pt idx="365">
                  <c:v>0.99510474518309899</c:v>
                </c:pt>
                <c:pt idx="366">
                  <c:v>0.99510474518309899</c:v>
                </c:pt>
                <c:pt idx="367">
                  <c:v>0.99503892905369851</c:v>
                </c:pt>
                <c:pt idx="368">
                  <c:v>0.99477569455748083</c:v>
                </c:pt>
                <c:pt idx="369">
                  <c:v>0.9948524663242535</c:v>
                </c:pt>
                <c:pt idx="370">
                  <c:v>0.99503892905369851</c:v>
                </c:pt>
                <c:pt idx="371">
                  <c:v>0.99510474518309899</c:v>
                </c:pt>
                <c:pt idx="372">
                  <c:v>0.99461119738415504</c:v>
                </c:pt>
                <c:pt idx="373">
                  <c:v>0.99507183674308086</c:v>
                </c:pt>
                <c:pt idx="374">
                  <c:v>0.9948524663242535</c:v>
                </c:pt>
                <c:pt idx="375">
                  <c:v>0.9949621473640935</c:v>
                </c:pt>
                <c:pt idx="376">
                  <c:v>0.99465506146314553</c:v>
                </c:pt>
                <c:pt idx="377">
                  <c:v>0.99461119738415504</c:v>
                </c:pt>
                <c:pt idx="378">
                  <c:v>0.99507183674308086</c:v>
                </c:pt>
                <c:pt idx="379">
                  <c:v>0.99514862427084205</c:v>
                </c:pt>
                <c:pt idx="380">
                  <c:v>0.99452347322693557</c:v>
                </c:pt>
                <c:pt idx="381">
                  <c:v>0.99461119738415504</c:v>
                </c:pt>
                <c:pt idx="382">
                  <c:v>0.99492924217659084</c:v>
                </c:pt>
                <c:pt idx="383">
                  <c:v>0.99452347322693557</c:v>
                </c:pt>
                <c:pt idx="384">
                  <c:v>0.994808596242995</c:v>
                </c:pt>
                <c:pt idx="385">
                  <c:v>0.994808596242995</c:v>
                </c:pt>
                <c:pt idx="386">
                  <c:v>0.99489633773957453</c:v>
                </c:pt>
                <c:pt idx="387">
                  <c:v>0.9948524663242535</c:v>
                </c:pt>
                <c:pt idx="388">
                  <c:v>0.99473182681063199</c:v>
                </c:pt>
                <c:pt idx="389">
                  <c:v>0.99518153446248103</c:v>
                </c:pt>
                <c:pt idx="390">
                  <c:v>0.99507183674308086</c:v>
                </c:pt>
                <c:pt idx="391">
                  <c:v>0.99488536976067043</c:v>
                </c:pt>
                <c:pt idx="392">
                  <c:v>0.99503892905369851</c:v>
                </c:pt>
                <c:pt idx="393">
                  <c:v>0.9948524663242535</c:v>
                </c:pt>
                <c:pt idx="394">
                  <c:v>0.9948524663242535</c:v>
                </c:pt>
                <c:pt idx="395">
                  <c:v>0.9948524663242535</c:v>
                </c:pt>
                <c:pt idx="396">
                  <c:v>0.99500602211491951</c:v>
                </c:pt>
                <c:pt idx="397">
                  <c:v>0.99507183674308086</c:v>
                </c:pt>
                <c:pt idx="398">
                  <c:v>0.99500602211491951</c:v>
                </c:pt>
                <c:pt idx="399">
                  <c:v>0.99468796039762031</c:v>
                </c:pt>
                <c:pt idx="400">
                  <c:v>0.99507183674308086</c:v>
                </c:pt>
                <c:pt idx="401">
                  <c:v>0.99461119738415504</c:v>
                </c:pt>
                <c:pt idx="402">
                  <c:v>0.99514862427084205</c:v>
                </c:pt>
                <c:pt idx="403">
                  <c:v>0.99503892905369851</c:v>
                </c:pt>
                <c:pt idx="404">
                  <c:v>0.99465506146314553</c:v>
                </c:pt>
                <c:pt idx="405">
                  <c:v>0.99468796039762031</c:v>
                </c:pt>
                <c:pt idx="406">
                  <c:v>0.99518153446248103</c:v>
                </c:pt>
                <c:pt idx="407">
                  <c:v>0.9948524663242535</c:v>
                </c:pt>
                <c:pt idx="408">
                  <c:v>0.99488536976067043</c:v>
                </c:pt>
                <c:pt idx="409">
                  <c:v>0.99492924217659084</c:v>
                </c:pt>
                <c:pt idx="410">
                  <c:v>0.994808596242995</c:v>
                </c:pt>
                <c:pt idx="411">
                  <c:v>0.99468796039762031</c:v>
                </c:pt>
                <c:pt idx="412">
                  <c:v>0.99492924217659084</c:v>
                </c:pt>
                <c:pt idx="413">
                  <c:v>0.9948524663242535</c:v>
                </c:pt>
                <c:pt idx="414">
                  <c:v>0.9948524663242535</c:v>
                </c:pt>
                <c:pt idx="415">
                  <c:v>0.99477569455748083</c:v>
                </c:pt>
                <c:pt idx="416">
                  <c:v>0.9949621473640935</c:v>
                </c:pt>
                <c:pt idx="417">
                  <c:v>0.99518153446248103</c:v>
                </c:pt>
                <c:pt idx="418">
                  <c:v>0.99492924217659084</c:v>
                </c:pt>
                <c:pt idx="419">
                  <c:v>0.994567334638779</c:v>
                </c:pt>
                <c:pt idx="420">
                  <c:v>0.99473182681063199</c:v>
                </c:pt>
                <c:pt idx="421">
                  <c:v>0.99518153446248103</c:v>
                </c:pt>
                <c:pt idx="422">
                  <c:v>0.99488536976067043</c:v>
                </c:pt>
                <c:pt idx="423">
                  <c:v>0.99461119738415504</c:v>
                </c:pt>
                <c:pt idx="424">
                  <c:v>0.99488536976067043</c:v>
                </c:pt>
                <c:pt idx="425">
                  <c:v>0.9949621473640935</c:v>
                </c:pt>
                <c:pt idx="426">
                  <c:v>0.9948524663242535</c:v>
                </c:pt>
                <c:pt idx="427">
                  <c:v>0.99477569455748083</c:v>
                </c:pt>
                <c:pt idx="428">
                  <c:v>0.99433707710195118</c:v>
                </c:pt>
                <c:pt idx="429">
                  <c:v>0.99521444540487203</c:v>
                </c:pt>
                <c:pt idx="430">
                  <c:v>0.994052047248836</c:v>
                </c:pt>
                <c:pt idx="431">
                  <c:v>0.99518153446248103</c:v>
                </c:pt>
                <c:pt idx="432">
                  <c:v>0.994808596242995</c:v>
                </c:pt>
                <c:pt idx="433">
                  <c:v>0.9949621473640935</c:v>
                </c:pt>
                <c:pt idx="434">
                  <c:v>0.99492924217659084</c:v>
                </c:pt>
                <c:pt idx="435">
                  <c:v>0.99468796039762031</c:v>
                </c:pt>
                <c:pt idx="436">
                  <c:v>0.99473182681063199</c:v>
                </c:pt>
                <c:pt idx="437">
                  <c:v>0.99447961314854683</c:v>
                </c:pt>
                <c:pt idx="438">
                  <c:v>0.99461119738415504</c:v>
                </c:pt>
                <c:pt idx="439">
                  <c:v>0.9948524663242535</c:v>
                </c:pt>
                <c:pt idx="440">
                  <c:v>0.99473182681063199</c:v>
                </c:pt>
                <c:pt idx="441">
                  <c:v>0.99468796039762031</c:v>
                </c:pt>
                <c:pt idx="442">
                  <c:v>0.9949621473640935</c:v>
                </c:pt>
                <c:pt idx="443">
                  <c:v>0.9949621473640935</c:v>
                </c:pt>
                <c:pt idx="444">
                  <c:v>0.99507183674308086</c:v>
                </c:pt>
                <c:pt idx="445">
                  <c:v>0.99465506146314553</c:v>
                </c:pt>
                <c:pt idx="446">
                  <c:v>0.99503892905369851</c:v>
                </c:pt>
                <c:pt idx="447">
                  <c:v>0.994808596242995</c:v>
                </c:pt>
                <c:pt idx="448">
                  <c:v>0.99473182681063199</c:v>
                </c:pt>
                <c:pt idx="449">
                  <c:v>0.99507183674308086</c:v>
                </c:pt>
                <c:pt idx="450">
                  <c:v>0.994808596242995</c:v>
                </c:pt>
                <c:pt idx="451">
                  <c:v>0.994808596242995</c:v>
                </c:pt>
                <c:pt idx="452">
                  <c:v>0.994808596242995</c:v>
                </c:pt>
                <c:pt idx="453">
                  <c:v>0.99488536976067043</c:v>
                </c:pt>
                <c:pt idx="454">
                  <c:v>0.9948524663242535</c:v>
                </c:pt>
                <c:pt idx="455">
                  <c:v>0.99492924217659084</c:v>
                </c:pt>
                <c:pt idx="456">
                  <c:v>0.99477569455748083</c:v>
                </c:pt>
                <c:pt idx="457">
                  <c:v>0.994808596242995</c:v>
                </c:pt>
                <c:pt idx="458">
                  <c:v>0.99488536976067043</c:v>
                </c:pt>
                <c:pt idx="459">
                  <c:v>0.99500602211491951</c:v>
                </c:pt>
                <c:pt idx="460">
                  <c:v>0.99524735709804801</c:v>
                </c:pt>
                <c:pt idx="461">
                  <c:v>0.99477569455748083</c:v>
                </c:pt>
                <c:pt idx="462">
                  <c:v>0.99500602211491951</c:v>
                </c:pt>
                <c:pt idx="463">
                  <c:v>0.99514862427084205</c:v>
                </c:pt>
                <c:pt idx="464">
                  <c:v>0.99507183674308086</c:v>
                </c:pt>
                <c:pt idx="465">
                  <c:v>0.99477569455748083</c:v>
                </c:pt>
                <c:pt idx="466">
                  <c:v>0.99500602211491951</c:v>
                </c:pt>
                <c:pt idx="467">
                  <c:v>0.994808596242995</c:v>
                </c:pt>
                <c:pt idx="468">
                  <c:v>0.9949621473640935</c:v>
                </c:pt>
                <c:pt idx="469">
                  <c:v>0.9948524663242535</c:v>
                </c:pt>
                <c:pt idx="470">
                  <c:v>0.99492924217659084</c:v>
                </c:pt>
                <c:pt idx="471">
                  <c:v>0.99433707710195118</c:v>
                </c:pt>
                <c:pt idx="472">
                  <c:v>0.9948524663242535</c:v>
                </c:pt>
                <c:pt idx="473">
                  <c:v>0.99473182681063199</c:v>
                </c:pt>
                <c:pt idx="474">
                  <c:v>0.99468796039762031</c:v>
                </c:pt>
                <c:pt idx="475">
                  <c:v>0.99447961314854683</c:v>
                </c:pt>
                <c:pt idx="476">
                  <c:v>0.99468796039762031</c:v>
                </c:pt>
                <c:pt idx="477">
                  <c:v>0.99452347322693557</c:v>
                </c:pt>
                <c:pt idx="478">
                  <c:v>0.99424936961073396</c:v>
                </c:pt>
                <c:pt idx="479">
                  <c:v>0.99492924217659084</c:v>
                </c:pt>
                <c:pt idx="480">
                  <c:v>0.9948524663242535</c:v>
                </c:pt>
                <c:pt idx="481">
                  <c:v>0.99468796039762031</c:v>
                </c:pt>
                <c:pt idx="482">
                  <c:v>0.99473182681063199</c:v>
                </c:pt>
                <c:pt idx="483">
                  <c:v>0.99477569455748083</c:v>
                </c:pt>
                <c:pt idx="484">
                  <c:v>0.9949621473640935</c:v>
                </c:pt>
                <c:pt idx="485">
                  <c:v>0.99477569455748083</c:v>
                </c:pt>
                <c:pt idx="486">
                  <c:v>0.99507183674308086</c:v>
                </c:pt>
                <c:pt idx="487">
                  <c:v>0.9949621473640935</c:v>
                </c:pt>
                <c:pt idx="488">
                  <c:v>0.99468796039762031</c:v>
                </c:pt>
                <c:pt idx="489">
                  <c:v>0.99528026954204318</c:v>
                </c:pt>
                <c:pt idx="490">
                  <c:v>0.99507183674308086</c:v>
                </c:pt>
                <c:pt idx="491">
                  <c:v>0.9948524663242535</c:v>
                </c:pt>
                <c:pt idx="492">
                  <c:v>0.994808596242995</c:v>
                </c:pt>
                <c:pt idx="493">
                  <c:v>0.99514862427084205</c:v>
                </c:pt>
                <c:pt idx="494">
                  <c:v>0.99510474518309899</c:v>
                </c:pt>
                <c:pt idx="495">
                  <c:v>0.99514862427084205</c:v>
                </c:pt>
                <c:pt idx="496">
                  <c:v>0.9949621473640935</c:v>
                </c:pt>
                <c:pt idx="497">
                  <c:v>0.99473182681063199</c:v>
                </c:pt>
                <c:pt idx="498">
                  <c:v>0.99503892905369851</c:v>
                </c:pt>
                <c:pt idx="499">
                  <c:v>0.9949621473640935</c:v>
                </c:pt>
                <c:pt idx="500">
                  <c:v>0.99521444540487203</c:v>
                </c:pt>
                <c:pt idx="501">
                  <c:v>0.99473182681063199</c:v>
                </c:pt>
                <c:pt idx="502">
                  <c:v>0.99503892905369851</c:v>
                </c:pt>
                <c:pt idx="503">
                  <c:v>0.9949621473640935</c:v>
                </c:pt>
                <c:pt idx="504">
                  <c:v>0.9948524663242535</c:v>
                </c:pt>
                <c:pt idx="505">
                  <c:v>0.99465506146314553</c:v>
                </c:pt>
                <c:pt idx="506">
                  <c:v>0.99473182681063199</c:v>
                </c:pt>
                <c:pt idx="507">
                  <c:v>0.9949621473640935</c:v>
                </c:pt>
                <c:pt idx="508">
                  <c:v>0.994808596242995</c:v>
                </c:pt>
                <c:pt idx="509">
                  <c:v>0.99510474518309899</c:v>
                </c:pt>
                <c:pt idx="510">
                  <c:v>0.99534609668263396</c:v>
                </c:pt>
                <c:pt idx="511">
                  <c:v>0.994808596242995</c:v>
                </c:pt>
                <c:pt idx="512">
                  <c:v>0.99510474518309899</c:v>
                </c:pt>
                <c:pt idx="513">
                  <c:v>0.99521444540487203</c:v>
                </c:pt>
                <c:pt idx="514">
                  <c:v>0.99503892905369851</c:v>
                </c:pt>
                <c:pt idx="515">
                  <c:v>0.99500602211491951</c:v>
                </c:pt>
                <c:pt idx="516">
                  <c:v>0.99510474518309899</c:v>
                </c:pt>
                <c:pt idx="517">
                  <c:v>0.99503892905369851</c:v>
                </c:pt>
                <c:pt idx="518">
                  <c:v>0.99488536976067043</c:v>
                </c:pt>
                <c:pt idx="519">
                  <c:v>0.99492924217659084</c:v>
                </c:pt>
                <c:pt idx="520">
                  <c:v>0.9949621473640935</c:v>
                </c:pt>
                <c:pt idx="521">
                  <c:v>0.99473182681063199</c:v>
                </c:pt>
                <c:pt idx="522">
                  <c:v>0.99524735709804801</c:v>
                </c:pt>
                <c:pt idx="523">
                  <c:v>0.9949621473640935</c:v>
                </c:pt>
                <c:pt idx="524">
                  <c:v>0.994808596242995</c:v>
                </c:pt>
                <c:pt idx="525">
                  <c:v>0.9949621473640935</c:v>
                </c:pt>
                <c:pt idx="526">
                  <c:v>0.99492924217659084</c:v>
                </c:pt>
                <c:pt idx="527">
                  <c:v>0.9949621473640935</c:v>
                </c:pt>
                <c:pt idx="528">
                  <c:v>0.9941945551363095</c:v>
                </c:pt>
                <c:pt idx="529">
                  <c:v>0.99500602211491951</c:v>
                </c:pt>
                <c:pt idx="530">
                  <c:v>0.99488536976067043</c:v>
                </c:pt>
                <c:pt idx="531">
                  <c:v>0.99521444540487203</c:v>
                </c:pt>
                <c:pt idx="532">
                  <c:v>0.99452347322693557</c:v>
                </c:pt>
                <c:pt idx="533">
                  <c:v>0.9949621473640935</c:v>
                </c:pt>
                <c:pt idx="534">
                  <c:v>0.9949621473640935</c:v>
                </c:pt>
                <c:pt idx="535">
                  <c:v>0.99473182681063199</c:v>
                </c:pt>
                <c:pt idx="536">
                  <c:v>0.9948524663242535</c:v>
                </c:pt>
                <c:pt idx="537">
                  <c:v>0.99492924217659084</c:v>
                </c:pt>
                <c:pt idx="538">
                  <c:v>0.99500602211491951</c:v>
                </c:pt>
                <c:pt idx="539">
                  <c:v>0.99468796039762031</c:v>
                </c:pt>
                <c:pt idx="540">
                  <c:v>0.99452347322693557</c:v>
                </c:pt>
                <c:pt idx="541">
                  <c:v>0.99492924217659084</c:v>
                </c:pt>
                <c:pt idx="542">
                  <c:v>0.99465506146314553</c:v>
                </c:pt>
                <c:pt idx="543">
                  <c:v>0.994808596242995</c:v>
                </c:pt>
                <c:pt idx="544">
                  <c:v>0.994567334638779</c:v>
                </c:pt>
                <c:pt idx="545">
                  <c:v>0.99489633773957453</c:v>
                </c:pt>
                <c:pt idx="546">
                  <c:v>0.99510474518309899</c:v>
                </c:pt>
                <c:pt idx="547">
                  <c:v>0.99518153446248103</c:v>
                </c:pt>
                <c:pt idx="548">
                  <c:v>0.99503892905369851</c:v>
                </c:pt>
                <c:pt idx="549">
                  <c:v>0.99465506146314553</c:v>
                </c:pt>
                <c:pt idx="550">
                  <c:v>0.99503892905369851</c:v>
                </c:pt>
                <c:pt idx="551">
                  <c:v>0.99507183674308086</c:v>
                </c:pt>
                <c:pt idx="552">
                  <c:v>0.99477569455748083</c:v>
                </c:pt>
                <c:pt idx="553">
                  <c:v>0.99424936961073396</c:v>
                </c:pt>
                <c:pt idx="554">
                  <c:v>0.99503892905369851</c:v>
                </c:pt>
                <c:pt idx="555">
                  <c:v>0.9948524663242535</c:v>
                </c:pt>
                <c:pt idx="556">
                  <c:v>0.99521444540487203</c:v>
                </c:pt>
                <c:pt idx="557">
                  <c:v>0.99507183674308086</c:v>
                </c:pt>
                <c:pt idx="558">
                  <c:v>0.99465506146314553</c:v>
                </c:pt>
                <c:pt idx="559">
                  <c:v>0.99477569455748083</c:v>
                </c:pt>
                <c:pt idx="560">
                  <c:v>0.99461119738415504</c:v>
                </c:pt>
                <c:pt idx="561">
                  <c:v>0.99477569455748083</c:v>
                </c:pt>
                <c:pt idx="562">
                  <c:v>0.99461119738415504</c:v>
                </c:pt>
                <c:pt idx="563">
                  <c:v>0.9948524663242535</c:v>
                </c:pt>
                <c:pt idx="564">
                  <c:v>0.99503892905369851</c:v>
                </c:pt>
                <c:pt idx="565">
                  <c:v>0.99488536976067043</c:v>
                </c:pt>
                <c:pt idx="566">
                  <c:v>0.9948524663242535</c:v>
                </c:pt>
                <c:pt idx="567">
                  <c:v>0.9948524663242535</c:v>
                </c:pt>
                <c:pt idx="568">
                  <c:v>0.9948524663242535</c:v>
                </c:pt>
                <c:pt idx="569">
                  <c:v>0.99500602211491951</c:v>
                </c:pt>
                <c:pt idx="570">
                  <c:v>0.994567334638779</c:v>
                </c:pt>
                <c:pt idx="571">
                  <c:v>0.99503892905369851</c:v>
                </c:pt>
                <c:pt idx="572">
                  <c:v>0.99477569455748083</c:v>
                </c:pt>
                <c:pt idx="573">
                  <c:v>0.9948524663242535</c:v>
                </c:pt>
                <c:pt idx="574">
                  <c:v>0.99500602211491951</c:v>
                </c:pt>
                <c:pt idx="575">
                  <c:v>0.99503892905369851</c:v>
                </c:pt>
                <c:pt idx="576">
                  <c:v>0.9948524663242535</c:v>
                </c:pt>
                <c:pt idx="577">
                  <c:v>0.99510474518309899</c:v>
                </c:pt>
                <c:pt idx="578">
                  <c:v>0.99521444540487203</c:v>
                </c:pt>
                <c:pt idx="579">
                  <c:v>0.99521444540487203</c:v>
                </c:pt>
                <c:pt idx="580">
                  <c:v>0.9948524663242535</c:v>
                </c:pt>
                <c:pt idx="581">
                  <c:v>0.9949621473640935</c:v>
                </c:pt>
                <c:pt idx="582">
                  <c:v>0.994808596242995</c:v>
                </c:pt>
                <c:pt idx="583">
                  <c:v>0.99488536976067043</c:v>
                </c:pt>
                <c:pt idx="584">
                  <c:v>0.994808596242995</c:v>
                </c:pt>
                <c:pt idx="585">
                  <c:v>0.99492924217659084</c:v>
                </c:pt>
                <c:pt idx="586">
                  <c:v>0.99452347322693557</c:v>
                </c:pt>
                <c:pt idx="587">
                  <c:v>0.99461119738415504</c:v>
                </c:pt>
                <c:pt idx="588">
                  <c:v>0.99503892905369851</c:v>
                </c:pt>
                <c:pt idx="589">
                  <c:v>0.99503892905369851</c:v>
                </c:pt>
                <c:pt idx="590">
                  <c:v>0.99477569455748083</c:v>
                </c:pt>
                <c:pt idx="591">
                  <c:v>0.99377803317767455</c:v>
                </c:pt>
                <c:pt idx="592">
                  <c:v>0.99424936961073396</c:v>
                </c:pt>
                <c:pt idx="593">
                  <c:v>0.99465506146314553</c:v>
                </c:pt>
                <c:pt idx="594">
                  <c:v>0.99473182681063199</c:v>
                </c:pt>
                <c:pt idx="595">
                  <c:v>0.99443575440352705</c:v>
                </c:pt>
                <c:pt idx="596">
                  <c:v>0.99465506146314553</c:v>
                </c:pt>
                <c:pt idx="597">
                  <c:v>0.99465506146314553</c:v>
                </c:pt>
                <c:pt idx="598">
                  <c:v>0.99477569455748083</c:v>
                </c:pt>
                <c:pt idx="599">
                  <c:v>0.99465506146314553</c:v>
                </c:pt>
                <c:pt idx="600">
                  <c:v>0.99503892905369851</c:v>
                </c:pt>
                <c:pt idx="601">
                  <c:v>0.9948524663242535</c:v>
                </c:pt>
                <c:pt idx="602">
                  <c:v>0.99447961314854683</c:v>
                </c:pt>
                <c:pt idx="603">
                  <c:v>0.99488536976067043</c:v>
                </c:pt>
                <c:pt idx="604">
                  <c:v>0.99477569455748083</c:v>
                </c:pt>
                <c:pt idx="605">
                  <c:v>0.994567334638779</c:v>
                </c:pt>
                <c:pt idx="606">
                  <c:v>0.99477569455748083</c:v>
                </c:pt>
                <c:pt idx="607">
                  <c:v>0.99503892905369851</c:v>
                </c:pt>
                <c:pt idx="608">
                  <c:v>0.99507183674308086</c:v>
                </c:pt>
                <c:pt idx="609">
                  <c:v>0.9949621473640935</c:v>
                </c:pt>
                <c:pt idx="610">
                  <c:v>0.99510474518309899</c:v>
                </c:pt>
                <c:pt idx="611">
                  <c:v>0.99507183674308086</c:v>
                </c:pt>
                <c:pt idx="612">
                  <c:v>0.99492924217659084</c:v>
                </c:pt>
                <c:pt idx="613">
                  <c:v>0.9949621473640935</c:v>
                </c:pt>
                <c:pt idx="614">
                  <c:v>0.99473182681063199</c:v>
                </c:pt>
                <c:pt idx="615">
                  <c:v>0.99492924217659084</c:v>
                </c:pt>
                <c:pt idx="616">
                  <c:v>0.99503892905369851</c:v>
                </c:pt>
                <c:pt idx="617">
                  <c:v>0.99468796039762031</c:v>
                </c:pt>
                <c:pt idx="618">
                  <c:v>0.99521444540487203</c:v>
                </c:pt>
                <c:pt idx="619">
                  <c:v>0.99492924217659084</c:v>
                </c:pt>
                <c:pt idx="620">
                  <c:v>0.99439189699179853</c:v>
                </c:pt>
                <c:pt idx="621">
                  <c:v>0.99473182681063199</c:v>
                </c:pt>
                <c:pt idx="622">
                  <c:v>0.9949621473640935</c:v>
                </c:pt>
                <c:pt idx="623">
                  <c:v>0.99394243537500404</c:v>
                </c:pt>
                <c:pt idx="624">
                  <c:v>0.99461119738415504</c:v>
                </c:pt>
                <c:pt idx="625">
                  <c:v>0.99488536976067043</c:v>
                </c:pt>
                <c:pt idx="626">
                  <c:v>0.994808596242995</c:v>
                </c:pt>
                <c:pt idx="627">
                  <c:v>0.99524735709804801</c:v>
                </c:pt>
                <c:pt idx="628">
                  <c:v>0.99503892905369851</c:v>
                </c:pt>
                <c:pt idx="629">
                  <c:v>0.99507183674308086</c:v>
                </c:pt>
                <c:pt idx="630">
                  <c:v>0.99473182681063199</c:v>
                </c:pt>
                <c:pt idx="631">
                  <c:v>0.994808596242995</c:v>
                </c:pt>
                <c:pt idx="632">
                  <c:v>0.99468796039762031</c:v>
                </c:pt>
                <c:pt idx="633">
                  <c:v>0.99492924217659084</c:v>
                </c:pt>
                <c:pt idx="634">
                  <c:v>0.99521444540487203</c:v>
                </c:pt>
                <c:pt idx="635">
                  <c:v>0.99507183674308086</c:v>
                </c:pt>
                <c:pt idx="636">
                  <c:v>0.99473182681063199</c:v>
                </c:pt>
                <c:pt idx="637">
                  <c:v>0.99514862427084205</c:v>
                </c:pt>
                <c:pt idx="638">
                  <c:v>0.994348040913278</c:v>
                </c:pt>
                <c:pt idx="639">
                  <c:v>0.99477569455748083</c:v>
                </c:pt>
                <c:pt idx="640">
                  <c:v>0.994808596242995</c:v>
                </c:pt>
                <c:pt idx="641">
                  <c:v>0.99477569455748083</c:v>
                </c:pt>
                <c:pt idx="642">
                  <c:v>0.99465506146314553</c:v>
                </c:pt>
                <c:pt idx="643">
                  <c:v>0.99492924217659084</c:v>
                </c:pt>
                <c:pt idx="644">
                  <c:v>0.99488536976067043</c:v>
                </c:pt>
                <c:pt idx="645">
                  <c:v>0.99518153446248103</c:v>
                </c:pt>
                <c:pt idx="646">
                  <c:v>0.994808596242995</c:v>
                </c:pt>
                <c:pt idx="647">
                  <c:v>0.99492924217659084</c:v>
                </c:pt>
                <c:pt idx="648">
                  <c:v>0.994808596242995</c:v>
                </c:pt>
                <c:pt idx="649">
                  <c:v>0.99429322268983056</c:v>
                </c:pt>
                <c:pt idx="650">
                  <c:v>0.99503892905369851</c:v>
                </c:pt>
                <c:pt idx="651">
                  <c:v>0.99500602211491951</c:v>
                </c:pt>
                <c:pt idx="652">
                  <c:v>0.99507183674308086</c:v>
                </c:pt>
                <c:pt idx="653">
                  <c:v>0.99473182681063199</c:v>
                </c:pt>
                <c:pt idx="654">
                  <c:v>0.994808596242995</c:v>
                </c:pt>
                <c:pt idx="655">
                  <c:v>0.99481956363824597</c:v>
                </c:pt>
                <c:pt idx="656">
                  <c:v>0.99507183674308086</c:v>
                </c:pt>
                <c:pt idx="657">
                  <c:v>0.99461119738415504</c:v>
                </c:pt>
                <c:pt idx="658">
                  <c:v>0.99492924217659084</c:v>
                </c:pt>
                <c:pt idx="659">
                  <c:v>0.99503892905369851</c:v>
                </c:pt>
                <c:pt idx="660">
                  <c:v>0.99524735709804801</c:v>
                </c:pt>
                <c:pt idx="661">
                  <c:v>0.99500602211491951</c:v>
                </c:pt>
                <c:pt idx="662">
                  <c:v>0.99510474518309899</c:v>
                </c:pt>
                <c:pt idx="663">
                  <c:v>0.99477569455748083</c:v>
                </c:pt>
                <c:pt idx="664">
                  <c:v>0.99503892905369851</c:v>
                </c:pt>
                <c:pt idx="665">
                  <c:v>0.994808596242995</c:v>
                </c:pt>
                <c:pt idx="666">
                  <c:v>0.99461119738415504</c:v>
                </c:pt>
                <c:pt idx="667">
                  <c:v>0.99492924217659084</c:v>
                </c:pt>
                <c:pt idx="668">
                  <c:v>0.99514862427084205</c:v>
                </c:pt>
                <c:pt idx="669">
                  <c:v>0.994808596242995</c:v>
                </c:pt>
                <c:pt idx="670">
                  <c:v>0.99477569455748083</c:v>
                </c:pt>
                <c:pt idx="671">
                  <c:v>0.99473182681063199</c:v>
                </c:pt>
                <c:pt idx="672">
                  <c:v>0.99507183674308086</c:v>
                </c:pt>
                <c:pt idx="673">
                  <c:v>0.99473182681063199</c:v>
                </c:pt>
                <c:pt idx="674">
                  <c:v>0.99477569455748083</c:v>
                </c:pt>
                <c:pt idx="675">
                  <c:v>0.99518153446248103</c:v>
                </c:pt>
                <c:pt idx="676">
                  <c:v>0.99447961314854683</c:v>
                </c:pt>
                <c:pt idx="677">
                  <c:v>0.994808596242995</c:v>
                </c:pt>
                <c:pt idx="678">
                  <c:v>0.99500602211491951</c:v>
                </c:pt>
                <c:pt idx="679">
                  <c:v>0.99503892905369851</c:v>
                </c:pt>
                <c:pt idx="680">
                  <c:v>0.994808596242995</c:v>
                </c:pt>
                <c:pt idx="681">
                  <c:v>0.99503892905369851</c:v>
                </c:pt>
                <c:pt idx="682">
                  <c:v>0.99503892905369851</c:v>
                </c:pt>
                <c:pt idx="683">
                  <c:v>0.99500602211491951</c:v>
                </c:pt>
                <c:pt idx="684">
                  <c:v>0.994808596242995</c:v>
                </c:pt>
                <c:pt idx="685">
                  <c:v>0.99503892905369851</c:v>
                </c:pt>
                <c:pt idx="686">
                  <c:v>0.99468796039762031</c:v>
                </c:pt>
                <c:pt idx="687">
                  <c:v>0.9948524663242535</c:v>
                </c:pt>
                <c:pt idx="688">
                  <c:v>0.99481956363824597</c:v>
                </c:pt>
                <c:pt idx="689">
                  <c:v>0.99488536976067043</c:v>
                </c:pt>
                <c:pt idx="690">
                  <c:v>0.99518153446248103</c:v>
                </c:pt>
                <c:pt idx="691">
                  <c:v>0.99477569455748083</c:v>
                </c:pt>
                <c:pt idx="692">
                  <c:v>0.99500602211491951</c:v>
                </c:pt>
                <c:pt idx="693">
                  <c:v>0.9948524663242535</c:v>
                </c:pt>
                <c:pt idx="694">
                  <c:v>0.994808596242995</c:v>
                </c:pt>
                <c:pt idx="695">
                  <c:v>0.99461119738415504</c:v>
                </c:pt>
                <c:pt idx="696">
                  <c:v>0.99507183674308086</c:v>
                </c:pt>
                <c:pt idx="697">
                  <c:v>0.994567334638779</c:v>
                </c:pt>
                <c:pt idx="698">
                  <c:v>0.99461119738415504</c:v>
                </c:pt>
                <c:pt idx="699">
                  <c:v>0.99518153446248103</c:v>
                </c:pt>
                <c:pt idx="700">
                  <c:v>0.99477569455748083</c:v>
                </c:pt>
                <c:pt idx="701">
                  <c:v>0.994808596242995</c:v>
                </c:pt>
                <c:pt idx="702">
                  <c:v>0.99500602211491951</c:v>
                </c:pt>
                <c:pt idx="703">
                  <c:v>0.99492924217659084</c:v>
                </c:pt>
                <c:pt idx="704">
                  <c:v>0.994808596242995</c:v>
                </c:pt>
                <c:pt idx="705">
                  <c:v>0.9948524663242535</c:v>
                </c:pt>
                <c:pt idx="706">
                  <c:v>0.99510474518309899</c:v>
                </c:pt>
                <c:pt idx="707">
                  <c:v>0.994567334638779</c:v>
                </c:pt>
                <c:pt idx="708">
                  <c:v>0.99489633773957453</c:v>
                </c:pt>
                <c:pt idx="709">
                  <c:v>0.99461119738415504</c:v>
                </c:pt>
                <c:pt idx="710">
                  <c:v>0.99439189699179853</c:v>
                </c:pt>
                <c:pt idx="711">
                  <c:v>0.994808596242995</c:v>
                </c:pt>
                <c:pt idx="712">
                  <c:v>0.99500602211491951</c:v>
                </c:pt>
                <c:pt idx="713">
                  <c:v>0.99492924217659084</c:v>
                </c:pt>
                <c:pt idx="714">
                  <c:v>0.99500602211491951</c:v>
                </c:pt>
                <c:pt idx="715">
                  <c:v>0.994808596242995</c:v>
                </c:pt>
                <c:pt idx="716">
                  <c:v>0.99500602211491951</c:v>
                </c:pt>
                <c:pt idx="717">
                  <c:v>0.99507183674308086</c:v>
                </c:pt>
                <c:pt idx="718">
                  <c:v>0.99528026954204318</c:v>
                </c:pt>
                <c:pt idx="719">
                  <c:v>0.99473182681063199</c:v>
                </c:pt>
                <c:pt idx="720">
                  <c:v>0.99507183674308086</c:v>
                </c:pt>
                <c:pt idx="721">
                  <c:v>0.9948524663242535</c:v>
                </c:pt>
                <c:pt idx="722">
                  <c:v>0.99510474518309899</c:v>
                </c:pt>
                <c:pt idx="723">
                  <c:v>0.99477569455748083</c:v>
                </c:pt>
                <c:pt idx="724">
                  <c:v>0.99521444540487203</c:v>
                </c:pt>
                <c:pt idx="725">
                  <c:v>0.99524735709804801</c:v>
                </c:pt>
                <c:pt idx="726">
                  <c:v>0.99477569455748083</c:v>
                </c:pt>
                <c:pt idx="727">
                  <c:v>0.99488536976067043</c:v>
                </c:pt>
                <c:pt idx="728">
                  <c:v>0.99500602211491951</c:v>
                </c:pt>
                <c:pt idx="729">
                  <c:v>0.99473182681063199</c:v>
                </c:pt>
                <c:pt idx="730">
                  <c:v>0.99489633773957453</c:v>
                </c:pt>
                <c:pt idx="731">
                  <c:v>0.9948524663242535</c:v>
                </c:pt>
                <c:pt idx="732">
                  <c:v>0.99461119738415504</c:v>
                </c:pt>
                <c:pt idx="733">
                  <c:v>0.99503892905369851</c:v>
                </c:pt>
                <c:pt idx="734">
                  <c:v>0.99518153446248103</c:v>
                </c:pt>
                <c:pt idx="735">
                  <c:v>0.9949621473640935</c:v>
                </c:pt>
                <c:pt idx="736">
                  <c:v>0.99507183674308086</c:v>
                </c:pt>
                <c:pt idx="737">
                  <c:v>0.99477569455748083</c:v>
                </c:pt>
                <c:pt idx="738">
                  <c:v>0.99510474518309899</c:v>
                </c:pt>
                <c:pt idx="739">
                  <c:v>0.99468796039762031</c:v>
                </c:pt>
                <c:pt idx="740">
                  <c:v>0.99518153446248103</c:v>
                </c:pt>
                <c:pt idx="741">
                  <c:v>0.99507183674308086</c:v>
                </c:pt>
                <c:pt idx="742">
                  <c:v>0.99524735709804801</c:v>
                </c:pt>
                <c:pt idx="743">
                  <c:v>0.994808596242995</c:v>
                </c:pt>
                <c:pt idx="744">
                  <c:v>0.99518153446248103</c:v>
                </c:pt>
                <c:pt idx="745">
                  <c:v>0.99503892905369851</c:v>
                </c:pt>
                <c:pt idx="746">
                  <c:v>0.99518153446248103</c:v>
                </c:pt>
                <c:pt idx="747">
                  <c:v>0.994808596242995</c:v>
                </c:pt>
                <c:pt idx="748">
                  <c:v>0.99492924217659084</c:v>
                </c:pt>
                <c:pt idx="749">
                  <c:v>0.99500602211491951</c:v>
                </c:pt>
                <c:pt idx="750">
                  <c:v>0.99465506146314553</c:v>
                </c:pt>
                <c:pt idx="751">
                  <c:v>0.99507183674308086</c:v>
                </c:pt>
                <c:pt idx="752">
                  <c:v>0.99465506146314553</c:v>
                </c:pt>
                <c:pt idx="753">
                  <c:v>0.99521444540487203</c:v>
                </c:pt>
                <c:pt idx="754">
                  <c:v>0.99503892905369851</c:v>
                </c:pt>
                <c:pt idx="755">
                  <c:v>0.99503892905369851</c:v>
                </c:pt>
                <c:pt idx="756">
                  <c:v>0.99473182681063199</c:v>
                </c:pt>
                <c:pt idx="757">
                  <c:v>0.99528026954204318</c:v>
                </c:pt>
                <c:pt idx="758">
                  <c:v>0.99507183674308086</c:v>
                </c:pt>
                <c:pt idx="759">
                  <c:v>0.99488536976067043</c:v>
                </c:pt>
                <c:pt idx="760">
                  <c:v>0.99503892905369851</c:v>
                </c:pt>
                <c:pt idx="761">
                  <c:v>0.9948524663242535</c:v>
                </c:pt>
                <c:pt idx="762">
                  <c:v>0.9949621473640935</c:v>
                </c:pt>
                <c:pt idx="763">
                  <c:v>0.99503892905369851</c:v>
                </c:pt>
                <c:pt idx="764">
                  <c:v>0.99518153446248103</c:v>
                </c:pt>
                <c:pt idx="765">
                  <c:v>0.99477569455748083</c:v>
                </c:pt>
                <c:pt idx="766">
                  <c:v>0.99510474518309899</c:v>
                </c:pt>
                <c:pt idx="767">
                  <c:v>0.99452347322693557</c:v>
                </c:pt>
                <c:pt idx="768">
                  <c:v>0.9948524663242535</c:v>
                </c:pt>
                <c:pt idx="769">
                  <c:v>0.994808596242995</c:v>
                </c:pt>
                <c:pt idx="770">
                  <c:v>0.99492924217659084</c:v>
                </c:pt>
                <c:pt idx="771">
                  <c:v>0.99433707710195118</c:v>
                </c:pt>
                <c:pt idx="772">
                  <c:v>0.99477569455748083</c:v>
                </c:pt>
                <c:pt idx="773">
                  <c:v>0.99473182681063199</c:v>
                </c:pt>
                <c:pt idx="774">
                  <c:v>0.994808596242995</c:v>
                </c:pt>
                <c:pt idx="775">
                  <c:v>0.994567334638779</c:v>
                </c:pt>
                <c:pt idx="776">
                  <c:v>0.99500602211491951</c:v>
                </c:pt>
                <c:pt idx="777">
                  <c:v>0.99514862427084205</c:v>
                </c:pt>
                <c:pt idx="778">
                  <c:v>0.99473182681063199</c:v>
                </c:pt>
                <c:pt idx="779">
                  <c:v>0.99489633773957453</c:v>
                </c:pt>
                <c:pt idx="780">
                  <c:v>0.99507183674308086</c:v>
                </c:pt>
                <c:pt idx="781">
                  <c:v>0.99514862427084205</c:v>
                </c:pt>
                <c:pt idx="782">
                  <c:v>0.994567334638779</c:v>
                </c:pt>
                <c:pt idx="783">
                  <c:v>0.99488536976067043</c:v>
                </c:pt>
                <c:pt idx="784">
                  <c:v>0.99500602211491951</c:v>
                </c:pt>
                <c:pt idx="785">
                  <c:v>0.99461119738415504</c:v>
                </c:pt>
                <c:pt idx="786">
                  <c:v>0.994808596242995</c:v>
                </c:pt>
                <c:pt idx="787">
                  <c:v>0.99500602211491951</c:v>
                </c:pt>
                <c:pt idx="788">
                  <c:v>0.99488536976067043</c:v>
                </c:pt>
                <c:pt idx="789">
                  <c:v>0.994808596242995</c:v>
                </c:pt>
                <c:pt idx="790">
                  <c:v>0.99488536976067043</c:v>
                </c:pt>
                <c:pt idx="791">
                  <c:v>0.994567334638779</c:v>
                </c:pt>
                <c:pt idx="792">
                  <c:v>0.9948524663242535</c:v>
                </c:pt>
                <c:pt idx="793">
                  <c:v>0.9948524663242535</c:v>
                </c:pt>
                <c:pt idx="794">
                  <c:v>0.99521444540487203</c:v>
                </c:pt>
                <c:pt idx="795">
                  <c:v>0.99503892905369851</c:v>
                </c:pt>
                <c:pt idx="796">
                  <c:v>0.99488536976067043</c:v>
                </c:pt>
                <c:pt idx="797">
                  <c:v>0.9948524663242535</c:v>
                </c:pt>
                <c:pt idx="798">
                  <c:v>0.99503892905369851</c:v>
                </c:pt>
                <c:pt idx="799">
                  <c:v>0.99503892905369851</c:v>
                </c:pt>
                <c:pt idx="800">
                  <c:v>0.99461119738415504</c:v>
                </c:pt>
                <c:pt idx="801">
                  <c:v>0.9949621473640935</c:v>
                </c:pt>
                <c:pt idx="802">
                  <c:v>0.9949621473640935</c:v>
                </c:pt>
                <c:pt idx="803">
                  <c:v>0.99477569455748083</c:v>
                </c:pt>
                <c:pt idx="804">
                  <c:v>0.99507183674308086</c:v>
                </c:pt>
                <c:pt idx="805">
                  <c:v>0.99518153446248103</c:v>
                </c:pt>
                <c:pt idx="806">
                  <c:v>0.99488536976067043</c:v>
                </c:pt>
                <c:pt idx="807">
                  <c:v>0.994567334638779</c:v>
                </c:pt>
                <c:pt idx="808">
                  <c:v>0.9948524663242535</c:v>
                </c:pt>
                <c:pt idx="809">
                  <c:v>0.99500602211491951</c:v>
                </c:pt>
                <c:pt idx="810">
                  <c:v>0.99510474518309899</c:v>
                </c:pt>
                <c:pt idx="811">
                  <c:v>0.9949621473640935</c:v>
                </c:pt>
                <c:pt idx="812">
                  <c:v>0.99492924217659084</c:v>
                </c:pt>
                <c:pt idx="813">
                  <c:v>0.99500602211491951</c:v>
                </c:pt>
                <c:pt idx="814">
                  <c:v>0.99465506146314553</c:v>
                </c:pt>
                <c:pt idx="815">
                  <c:v>0.99507183674308086</c:v>
                </c:pt>
                <c:pt idx="816">
                  <c:v>0.99514862427084205</c:v>
                </c:pt>
                <c:pt idx="817">
                  <c:v>0.99473182681063199</c:v>
                </c:pt>
                <c:pt idx="818">
                  <c:v>0.99518153446248103</c:v>
                </c:pt>
                <c:pt idx="819">
                  <c:v>0.99503892905369851</c:v>
                </c:pt>
                <c:pt idx="820">
                  <c:v>0.99528026954204318</c:v>
                </c:pt>
                <c:pt idx="821">
                  <c:v>0.99503892905369851</c:v>
                </c:pt>
                <c:pt idx="822">
                  <c:v>0.99514862427084205</c:v>
                </c:pt>
                <c:pt idx="823">
                  <c:v>0.99503892905369851</c:v>
                </c:pt>
                <c:pt idx="824">
                  <c:v>0.99492924217659084</c:v>
                </c:pt>
                <c:pt idx="825">
                  <c:v>0.99503892905369851</c:v>
                </c:pt>
                <c:pt idx="826">
                  <c:v>0.99468796039762031</c:v>
                </c:pt>
                <c:pt idx="827">
                  <c:v>0.99503892905369851</c:v>
                </c:pt>
                <c:pt idx="828">
                  <c:v>0.99409589433031453</c:v>
                </c:pt>
                <c:pt idx="829">
                  <c:v>0.99465506146314553</c:v>
                </c:pt>
                <c:pt idx="830">
                  <c:v>0.99473182681063199</c:v>
                </c:pt>
                <c:pt idx="831">
                  <c:v>0.99488536976067043</c:v>
                </c:pt>
                <c:pt idx="832">
                  <c:v>0.99488536976067043</c:v>
                </c:pt>
                <c:pt idx="833">
                  <c:v>0.994808596242995</c:v>
                </c:pt>
                <c:pt idx="834">
                  <c:v>0.99473182681063199</c:v>
                </c:pt>
                <c:pt idx="835">
                  <c:v>0.99500602211491951</c:v>
                </c:pt>
                <c:pt idx="836">
                  <c:v>0.99503892905369851</c:v>
                </c:pt>
                <c:pt idx="837">
                  <c:v>0.9949621473640935</c:v>
                </c:pt>
                <c:pt idx="838">
                  <c:v>0.994808596242995</c:v>
                </c:pt>
                <c:pt idx="839">
                  <c:v>0.99477569455748083</c:v>
                </c:pt>
                <c:pt idx="840">
                  <c:v>0.994348040913278</c:v>
                </c:pt>
                <c:pt idx="841">
                  <c:v>0.99477569455748083</c:v>
                </c:pt>
                <c:pt idx="842">
                  <c:v>0.994808596242995</c:v>
                </c:pt>
                <c:pt idx="843">
                  <c:v>0.99507183674308086</c:v>
                </c:pt>
                <c:pt idx="844">
                  <c:v>0.9941945551363095</c:v>
                </c:pt>
                <c:pt idx="845">
                  <c:v>0.99500602211491951</c:v>
                </c:pt>
                <c:pt idx="846">
                  <c:v>0.99507183674308086</c:v>
                </c:pt>
                <c:pt idx="847">
                  <c:v>0.99521444540487203</c:v>
                </c:pt>
                <c:pt idx="848">
                  <c:v>0.99518153446248103</c:v>
                </c:pt>
                <c:pt idx="849">
                  <c:v>0.99518153446248103</c:v>
                </c:pt>
                <c:pt idx="850">
                  <c:v>0.99521444540487203</c:v>
                </c:pt>
                <c:pt idx="851">
                  <c:v>0.99503892905369851</c:v>
                </c:pt>
                <c:pt idx="852">
                  <c:v>0.99492924217659084</c:v>
                </c:pt>
                <c:pt idx="853">
                  <c:v>0.99461119738415504</c:v>
                </c:pt>
                <c:pt idx="854">
                  <c:v>0.994808596242995</c:v>
                </c:pt>
                <c:pt idx="855">
                  <c:v>0.99447961314854683</c:v>
                </c:pt>
                <c:pt idx="856">
                  <c:v>0.994808596242995</c:v>
                </c:pt>
                <c:pt idx="857">
                  <c:v>0.99424936961073396</c:v>
                </c:pt>
                <c:pt idx="858">
                  <c:v>0.99503892905369851</c:v>
                </c:pt>
                <c:pt idx="859">
                  <c:v>0.99500602211491951</c:v>
                </c:pt>
                <c:pt idx="860">
                  <c:v>0.99461119738415504</c:v>
                </c:pt>
                <c:pt idx="861">
                  <c:v>0.99465506146314553</c:v>
                </c:pt>
                <c:pt idx="862">
                  <c:v>0.99500602211491951</c:v>
                </c:pt>
                <c:pt idx="863">
                  <c:v>0.99507183674308086</c:v>
                </c:pt>
                <c:pt idx="864">
                  <c:v>0.99500602211491951</c:v>
                </c:pt>
                <c:pt idx="865">
                  <c:v>0.99507183674308086</c:v>
                </c:pt>
                <c:pt idx="866">
                  <c:v>0.99514862427084205</c:v>
                </c:pt>
                <c:pt idx="867">
                  <c:v>0.99503892905369851</c:v>
                </c:pt>
                <c:pt idx="868">
                  <c:v>0.994808596242995</c:v>
                </c:pt>
                <c:pt idx="869">
                  <c:v>0.9949621473640935</c:v>
                </c:pt>
                <c:pt idx="870">
                  <c:v>0.99473182681063199</c:v>
                </c:pt>
                <c:pt idx="871">
                  <c:v>0.9949621473640935</c:v>
                </c:pt>
                <c:pt idx="872">
                  <c:v>0.99433707710195118</c:v>
                </c:pt>
                <c:pt idx="873">
                  <c:v>0.9949621473640935</c:v>
                </c:pt>
                <c:pt idx="874">
                  <c:v>0.99507183674308086</c:v>
                </c:pt>
                <c:pt idx="875">
                  <c:v>0.99222261981986759</c:v>
                </c:pt>
                <c:pt idx="876">
                  <c:v>0.99447961314854683</c:v>
                </c:pt>
                <c:pt idx="877">
                  <c:v>0.99500602211491951</c:v>
                </c:pt>
                <c:pt idx="878">
                  <c:v>0.99510474518309899</c:v>
                </c:pt>
                <c:pt idx="879">
                  <c:v>0.9948524663242535</c:v>
                </c:pt>
                <c:pt idx="880">
                  <c:v>0.9948524663242535</c:v>
                </c:pt>
                <c:pt idx="881">
                  <c:v>0.99507183674308086</c:v>
                </c:pt>
                <c:pt idx="882">
                  <c:v>0.994808596242995</c:v>
                </c:pt>
                <c:pt idx="883">
                  <c:v>0.99510474518309899</c:v>
                </c:pt>
                <c:pt idx="884">
                  <c:v>0.99473182681063199</c:v>
                </c:pt>
                <c:pt idx="885">
                  <c:v>0.9949621473640935</c:v>
                </c:pt>
                <c:pt idx="886">
                  <c:v>0.99477569455748083</c:v>
                </c:pt>
                <c:pt idx="887">
                  <c:v>0.9949621473640935</c:v>
                </c:pt>
                <c:pt idx="888">
                  <c:v>0.994567334638779</c:v>
                </c:pt>
                <c:pt idx="889">
                  <c:v>0.994808596242995</c:v>
                </c:pt>
                <c:pt idx="890">
                  <c:v>0.9949621473640935</c:v>
                </c:pt>
                <c:pt idx="891">
                  <c:v>0.99488536976067043</c:v>
                </c:pt>
                <c:pt idx="892">
                  <c:v>0.99521444540487203</c:v>
                </c:pt>
                <c:pt idx="893">
                  <c:v>0.99500602211491951</c:v>
                </c:pt>
                <c:pt idx="894">
                  <c:v>0.99521444540487203</c:v>
                </c:pt>
                <c:pt idx="895">
                  <c:v>0.99514862427084205</c:v>
                </c:pt>
                <c:pt idx="896">
                  <c:v>0.99461119738415504</c:v>
                </c:pt>
                <c:pt idx="897">
                  <c:v>0.994808596242995</c:v>
                </c:pt>
                <c:pt idx="898">
                  <c:v>0.99503892905369851</c:v>
                </c:pt>
                <c:pt idx="899">
                  <c:v>0.99473182681063199</c:v>
                </c:pt>
                <c:pt idx="900">
                  <c:v>0.994808596242995</c:v>
                </c:pt>
                <c:pt idx="901">
                  <c:v>0.99514862427084205</c:v>
                </c:pt>
                <c:pt idx="902">
                  <c:v>0.99465506146314553</c:v>
                </c:pt>
                <c:pt idx="903">
                  <c:v>0.99507183674308086</c:v>
                </c:pt>
                <c:pt idx="904">
                  <c:v>0.99507183674308086</c:v>
                </c:pt>
                <c:pt idx="905">
                  <c:v>0.99489633773957453</c:v>
                </c:pt>
                <c:pt idx="906">
                  <c:v>0.99507183674308086</c:v>
                </c:pt>
                <c:pt idx="907">
                  <c:v>0.99514862427084205</c:v>
                </c:pt>
                <c:pt idx="908">
                  <c:v>0.99510474518309899</c:v>
                </c:pt>
                <c:pt idx="909">
                  <c:v>0.99503892905369851</c:v>
                </c:pt>
                <c:pt idx="910">
                  <c:v>0.9949621473640935</c:v>
                </c:pt>
                <c:pt idx="911">
                  <c:v>0.99503892905369851</c:v>
                </c:pt>
                <c:pt idx="912">
                  <c:v>0.99518153446248103</c:v>
                </c:pt>
                <c:pt idx="913">
                  <c:v>0.9949621473640935</c:v>
                </c:pt>
                <c:pt idx="914">
                  <c:v>0.99503892905369851</c:v>
                </c:pt>
                <c:pt idx="915">
                  <c:v>0.99510474518309899</c:v>
                </c:pt>
                <c:pt idx="916">
                  <c:v>0.99510474518309899</c:v>
                </c:pt>
                <c:pt idx="917">
                  <c:v>0.99492924217659084</c:v>
                </c:pt>
                <c:pt idx="918">
                  <c:v>0.99507183674308086</c:v>
                </c:pt>
                <c:pt idx="919">
                  <c:v>0.99518153446248103</c:v>
                </c:pt>
                <c:pt idx="920">
                  <c:v>0.9948524663242535</c:v>
                </c:pt>
                <c:pt idx="921">
                  <c:v>0.99473182681063199</c:v>
                </c:pt>
                <c:pt idx="922">
                  <c:v>0.99514862427084205</c:v>
                </c:pt>
                <c:pt idx="923">
                  <c:v>0.99514862427084205</c:v>
                </c:pt>
                <c:pt idx="924">
                  <c:v>0.99500602211491951</c:v>
                </c:pt>
                <c:pt idx="925">
                  <c:v>0.994808596242995</c:v>
                </c:pt>
                <c:pt idx="926">
                  <c:v>0.99507183674308086</c:v>
                </c:pt>
                <c:pt idx="927">
                  <c:v>0.99510474518309899</c:v>
                </c:pt>
                <c:pt idx="928">
                  <c:v>0.99518153446248103</c:v>
                </c:pt>
                <c:pt idx="929">
                  <c:v>0.99507183674308086</c:v>
                </c:pt>
                <c:pt idx="930">
                  <c:v>0.99477569455748083</c:v>
                </c:pt>
                <c:pt idx="931">
                  <c:v>0.99507183674308086</c:v>
                </c:pt>
                <c:pt idx="932">
                  <c:v>0.99503892905369851</c:v>
                </c:pt>
                <c:pt idx="933">
                  <c:v>0.9948524663242535</c:v>
                </c:pt>
                <c:pt idx="934">
                  <c:v>0.99503892905369851</c:v>
                </c:pt>
                <c:pt idx="935">
                  <c:v>0.99492924217659084</c:v>
                </c:pt>
                <c:pt idx="936">
                  <c:v>0.99514862427084205</c:v>
                </c:pt>
                <c:pt idx="937">
                  <c:v>0.99468796039762031</c:v>
                </c:pt>
                <c:pt idx="938">
                  <c:v>0.99500602211491951</c:v>
                </c:pt>
                <c:pt idx="939">
                  <c:v>0.99528026954204318</c:v>
                </c:pt>
                <c:pt idx="940">
                  <c:v>0.994808596242995</c:v>
                </c:pt>
                <c:pt idx="941">
                  <c:v>0.99503892905369851</c:v>
                </c:pt>
                <c:pt idx="942">
                  <c:v>0.9949621473640935</c:v>
                </c:pt>
                <c:pt idx="943">
                  <c:v>0.99492924217659084</c:v>
                </c:pt>
                <c:pt idx="944">
                  <c:v>0.99507183674308086</c:v>
                </c:pt>
                <c:pt idx="945">
                  <c:v>0.99465506146314553</c:v>
                </c:pt>
                <c:pt idx="946">
                  <c:v>0.99473182681063199</c:v>
                </c:pt>
                <c:pt idx="947">
                  <c:v>0.9949621473640935</c:v>
                </c:pt>
                <c:pt idx="948">
                  <c:v>0.994808596242995</c:v>
                </c:pt>
                <c:pt idx="949">
                  <c:v>0.99510474518309899</c:v>
                </c:pt>
                <c:pt idx="950">
                  <c:v>0.99488536976067043</c:v>
                </c:pt>
                <c:pt idx="951">
                  <c:v>0.99507183674308086</c:v>
                </c:pt>
                <c:pt idx="952">
                  <c:v>0.994808596242995</c:v>
                </c:pt>
                <c:pt idx="953">
                  <c:v>0.99447961314854683</c:v>
                </c:pt>
                <c:pt idx="954">
                  <c:v>0.9948524663242535</c:v>
                </c:pt>
                <c:pt idx="955">
                  <c:v>0.99500602211491951</c:v>
                </c:pt>
                <c:pt idx="956">
                  <c:v>0.99492924217659084</c:v>
                </c:pt>
                <c:pt idx="957">
                  <c:v>0.994808596242995</c:v>
                </c:pt>
                <c:pt idx="958">
                  <c:v>0.99507183674308086</c:v>
                </c:pt>
                <c:pt idx="959">
                  <c:v>0.99507183674308086</c:v>
                </c:pt>
                <c:pt idx="960">
                  <c:v>0.99507183674308086</c:v>
                </c:pt>
                <c:pt idx="961">
                  <c:v>0.99465506146314553</c:v>
                </c:pt>
                <c:pt idx="962">
                  <c:v>0.99443575440352705</c:v>
                </c:pt>
                <c:pt idx="963">
                  <c:v>0.99507183674308086</c:v>
                </c:pt>
                <c:pt idx="964">
                  <c:v>0.99500602211491951</c:v>
                </c:pt>
                <c:pt idx="965">
                  <c:v>0.9949621473640935</c:v>
                </c:pt>
                <c:pt idx="966">
                  <c:v>0.99488536976067043</c:v>
                </c:pt>
                <c:pt idx="967">
                  <c:v>0.99510474518309899</c:v>
                </c:pt>
                <c:pt idx="968">
                  <c:v>0.99507183674308086</c:v>
                </c:pt>
                <c:pt idx="969">
                  <c:v>0.99514862427084205</c:v>
                </c:pt>
                <c:pt idx="970">
                  <c:v>0.99488536976067043</c:v>
                </c:pt>
                <c:pt idx="971">
                  <c:v>0.99510474518309899</c:v>
                </c:pt>
                <c:pt idx="972">
                  <c:v>0.99492924217659084</c:v>
                </c:pt>
                <c:pt idx="973">
                  <c:v>0.99518153446248103</c:v>
                </c:pt>
                <c:pt idx="974">
                  <c:v>0.99521444540487203</c:v>
                </c:pt>
                <c:pt idx="975">
                  <c:v>0.99503892905369851</c:v>
                </c:pt>
                <c:pt idx="976">
                  <c:v>0.99507183674308086</c:v>
                </c:pt>
                <c:pt idx="977">
                  <c:v>0.99500602211491951</c:v>
                </c:pt>
                <c:pt idx="978">
                  <c:v>0.99518153446248103</c:v>
                </c:pt>
                <c:pt idx="979">
                  <c:v>0.99510474518309899</c:v>
                </c:pt>
                <c:pt idx="980">
                  <c:v>0.99507183674308086</c:v>
                </c:pt>
                <c:pt idx="981">
                  <c:v>0.99492924217659084</c:v>
                </c:pt>
                <c:pt idx="982">
                  <c:v>0.99518153446248103</c:v>
                </c:pt>
                <c:pt idx="983">
                  <c:v>0.99518153446248103</c:v>
                </c:pt>
                <c:pt idx="984">
                  <c:v>0.9949621473640935</c:v>
                </c:pt>
                <c:pt idx="985">
                  <c:v>0.99492924217659084</c:v>
                </c:pt>
                <c:pt idx="986">
                  <c:v>0.994808596242995</c:v>
                </c:pt>
                <c:pt idx="987">
                  <c:v>0.99366844211988781</c:v>
                </c:pt>
                <c:pt idx="988">
                  <c:v>0.99534609668263396</c:v>
                </c:pt>
                <c:pt idx="989">
                  <c:v>0.99507183674308086</c:v>
                </c:pt>
                <c:pt idx="990">
                  <c:v>0.99514862427084205</c:v>
                </c:pt>
                <c:pt idx="991">
                  <c:v>0.9949621473640935</c:v>
                </c:pt>
                <c:pt idx="992">
                  <c:v>0.99503892905369851</c:v>
                </c:pt>
                <c:pt idx="993">
                  <c:v>0.99503892905369851</c:v>
                </c:pt>
                <c:pt idx="994">
                  <c:v>0.99503892905369851</c:v>
                </c:pt>
                <c:pt idx="995">
                  <c:v>0.99447961314854683</c:v>
                </c:pt>
                <c:pt idx="996">
                  <c:v>0.99492924217659084</c:v>
                </c:pt>
                <c:pt idx="997">
                  <c:v>0.99492924217659084</c:v>
                </c:pt>
                <c:pt idx="998">
                  <c:v>0.99507183674308086</c:v>
                </c:pt>
                <c:pt idx="999">
                  <c:v>0.99488536976067043</c:v>
                </c:pt>
                <c:pt idx="1000">
                  <c:v>0.99514862427084205</c:v>
                </c:pt>
                <c:pt idx="1001">
                  <c:v>0.99524735709804801</c:v>
                </c:pt>
                <c:pt idx="1002">
                  <c:v>0.99507183674308086</c:v>
                </c:pt>
                <c:pt idx="1003">
                  <c:v>0.9948524663242535</c:v>
                </c:pt>
                <c:pt idx="1004">
                  <c:v>0.99492924217659084</c:v>
                </c:pt>
                <c:pt idx="1005">
                  <c:v>0.994808596242995</c:v>
                </c:pt>
                <c:pt idx="1006">
                  <c:v>0.99500602211491951</c:v>
                </c:pt>
                <c:pt idx="1007">
                  <c:v>0.99488536976067043</c:v>
                </c:pt>
                <c:pt idx="1008">
                  <c:v>0.99488536976067043</c:v>
                </c:pt>
                <c:pt idx="1009">
                  <c:v>0.99473182681063199</c:v>
                </c:pt>
                <c:pt idx="1010">
                  <c:v>0.9948524663242535</c:v>
                </c:pt>
                <c:pt idx="1011">
                  <c:v>0.99500602211491951</c:v>
                </c:pt>
                <c:pt idx="1012">
                  <c:v>0.99465506146314553</c:v>
                </c:pt>
                <c:pt idx="1013">
                  <c:v>0.99492924217659084</c:v>
                </c:pt>
                <c:pt idx="1014">
                  <c:v>0.99514862427084205</c:v>
                </c:pt>
                <c:pt idx="1015">
                  <c:v>0.99477569455748083</c:v>
                </c:pt>
                <c:pt idx="1016">
                  <c:v>0.994567334638779</c:v>
                </c:pt>
                <c:pt idx="1017">
                  <c:v>0.9949621473640935</c:v>
                </c:pt>
                <c:pt idx="1018">
                  <c:v>0.9948524663242535</c:v>
                </c:pt>
                <c:pt idx="1019">
                  <c:v>0.994808596242995</c:v>
                </c:pt>
                <c:pt idx="1020">
                  <c:v>0.99507183674308086</c:v>
                </c:pt>
                <c:pt idx="1021">
                  <c:v>0.99507183674308086</c:v>
                </c:pt>
                <c:pt idx="1022">
                  <c:v>0.99507183674308086</c:v>
                </c:pt>
                <c:pt idx="1023">
                  <c:v>0.99477569455748083</c:v>
                </c:pt>
                <c:pt idx="1024">
                  <c:v>0.99477569455748083</c:v>
                </c:pt>
                <c:pt idx="1025">
                  <c:v>0.99465506146314553</c:v>
                </c:pt>
                <c:pt idx="1026">
                  <c:v>0.99500602211491951</c:v>
                </c:pt>
                <c:pt idx="1027">
                  <c:v>0.99492924217659084</c:v>
                </c:pt>
                <c:pt idx="1028">
                  <c:v>0.99500602211491951</c:v>
                </c:pt>
                <c:pt idx="1029">
                  <c:v>0.99492924217659084</c:v>
                </c:pt>
                <c:pt idx="1030">
                  <c:v>0.99500602211491951</c:v>
                </c:pt>
                <c:pt idx="1031">
                  <c:v>0.9948524663242535</c:v>
                </c:pt>
                <c:pt idx="1032">
                  <c:v>0.99473182681063199</c:v>
                </c:pt>
                <c:pt idx="1033">
                  <c:v>0.99488536976067043</c:v>
                </c:pt>
                <c:pt idx="1034">
                  <c:v>0.99488536976067043</c:v>
                </c:pt>
                <c:pt idx="1035">
                  <c:v>0.9949621473640935</c:v>
                </c:pt>
                <c:pt idx="1036">
                  <c:v>0.99468796039762031</c:v>
                </c:pt>
                <c:pt idx="1037">
                  <c:v>0.9949621473640935</c:v>
                </c:pt>
                <c:pt idx="1038">
                  <c:v>0.99503892905369851</c:v>
                </c:pt>
                <c:pt idx="1039">
                  <c:v>0.99461119738415504</c:v>
                </c:pt>
                <c:pt idx="1040">
                  <c:v>0.99433707710195118</c:v>
                </c:pt>
                <c:pt idx="1041">
                  <c:v>0.9948524663242535</c:v>
                </c:pt>
                <c:pt idx="1042">
                  <c:v>0.99488536976067043</c:v>
                </c:pt>
                <c:pt idx="1043">
                  <c:v>0.99503892905369851</c:v>
                </c:pt>
                <c:pt idx="1044">
                  <c:v>0.994808596242995</c:v>
                </c:pt>
                <c:pt idx="1045">
                  <c:v>0.99433707710195118</c:v>
                </c:pt>
                <c:pt idx="1046">
                  <c:v>0.9949621473640935</c:v>
                </c:pt>
                <c:pt idx="1047">
                  <c:v>0.99473182681063199</c:v>
                </c:pt>
                <c:pt idx="1048">
                  <c:v>0.99477569455748083</c:v>
                </c:pt>
                <c:pt idx="1049">
                  <c:v>0.9949621473640935</c:v>
                </c:pt>
                <c:pt idx="1050">
                  <c:v>0.99465506146314553</c:v>
                </c:pt>
                <c:pt idx="1051">
                  <c:v>0.994808596242995</c:v>
                </c:pt>
                <c:pt idx="1052">
                  <c:v>0.99461119738415504</c:v>
                </c:pt>
                <c:pt idx="1053">
                  <c:v>0.9949621473640935</c:v>
                </c:pt>
                <c:pt idx="1054">
                  <c:v>0.99518153446248103</c:v>
                </c:pt>
                <c:pt idx="1055">
                  <c:v>0.99465506146314553</c:v>
                </c:pt>
                <c:pt idx="1056">
                  <c:v>0.99500602211491951</c:v>
                </c:pt>
                <c:pt idx="1057">
                  <c:v>0.99492924217659084</c:v>
                </c:pt>
                <c:pt idx="1058">
                  <c:v>0.99528026954204318</c:v>
                </c:pt>
                <c:pt idx="1059">
                  <c:v>0.9949621473640935</c:v>
                </c:pt>
                <c:pt idx="1060">
                  <c:v>0.99500602211491951</c:v>
                </c:pt>
                <c:pt idx="1061">
                  <c:v>0.99477569455748083</c:v>
                </c:pt>
                <c:pt idx="1062">
                  <c:v>0.9948524663242535</c:v>
                </c:pt>
                <c:pt idx="1063">
                  <c:v>0.99465506146314553</c:v>
                </c:pt>
                <c:pt idx="1064">
                  <c:v>0.9949621473640935</c:v>
                </c:pt>
                <c:pt idx="1065">
                  <c:v>0.99503892905369851</c:v>
                </c:pt>
                <c:pt idx="1066">
                  <c:v>0.99500602211491951</c:v>
                </c:pt>
                <c:pt idx="1067">
                  <c:v>0.99488536976067043</c:v>
                </c:pt>
                <c:pt idx="1068">
                  <c:v>0.99507183674308086</c:v>
                </c:pt>
                <c:pt idx="1069">
                  <c:v>0.9948524663242535</c:v>
                </c:pt>
                <c:pt idx="1070">
                  <c:v>0.99477569455748083</c:v>
                </c:pt>
                <c:pt idx="1071">
                  <c:v>0.994808596242995</c:v>
                </c:pt>
                <c:pt idx="1072">
                  <c:v>0.9949621473640935</c:v>
                </c:pt>
                <c:pt idx="1073">
                  <c:v>0.99473182681063199</c:v>
                </c:pt>
                <c:pt idx="1074">
                  <c:v>0.99488536976067043</c:v>
                </c:pt>
                <c:pt idx="1075">
                  <c:v>0.9948524663242535</c:v>
                </c:pt>
                <c:pt idx="1076">
                  <c:v>0.99492924217659084</c:v>
                </c:pt>
                <c:pt idx="1077">
                  <c:v>0.99488536976067043</c:v>
                </c:pt>
                <c:pt idx="1078">
                  <c:v>0.99507183674308086</c:v>
                </c:pt>
                <c:pt idx="1079">
                  <c:v>0.99473182681063199</c:v>
                </c:pt>
                <c:pt idx="1080">
                  <c:v>0.99500602211491951</c:v>
                </c:pt>
                <c:pt idx="1081">
                  <c:v>0.99473182681063199</c:v>
                </c:pt>
                <c:pt idx="1082">
                  <c:v>0.99477569455748083</c:v>
                </c:pt>
                <c:pt idx="1083">
                  <c:v>0.99492924217659084</c:v>
                </c:pt>
                <c:pt idx="1084">
                  <c:v>0.99465506146314553</c:v>
                </c:pt>
                <c:pt idx="1085">
                  <c:v>0.99477569455748083</c:v>
                </c:pt>
                <c:pt idx="1086">
                  <c:v>0.99469892687583095</c:v>
                </c:pt>
                <c:pt idx="1087">
                  <c:v>0.99473182681063199</c:v>
                </c:pt>
                <c:pt idx="1088">
                  <c:v>0.994808596242995</c:v>
                </c:pt>
                <c:pt idx="1089">
                  <c:v>0.99514862427084205</c:v>
                </c:pt>
                <c:pt idx="1090">
                  <c:v>0.99465506146314553</c:v>
                </c:pt>
                <c:pt idx="1091">
                  <c:v>0.99477569455748083</c:v>
                </c:pt>
                <c:pt idx="1092">
                  <c:v>0.99488536976067043</c:v>
                </c:pt>
                <c:pt idx="1093">
                  <c:v>0.99477569455748083</c:v>
                </c:pt>
                <c:pt idx="1094">
                  <c:v>0.99500602211491951</c:v>
                </c:pt>
                <c:pt idx="1095">
                  <c:v>0.99500602211491951</c:v>
                </c:pt>
                <c:pt idx="1096">
                  <c:v>0.99461119738415504</c:v>
                </c:pt>
                <c:pt idx="1097">
                  <c:v>0.99465506146314553</c:v>
                </c:pt>
                <c:pt idx="1098">
                  <c:v>0.9949621473640935</c:v>
                </c:pt>
                <c:pt idx="1099">
                  <c:v>0.99468796039762031</c:v>
                </c:pt>
                <c:pt idx="1100">
                  <c:v>0.99473182681063199</c:v>
                </c:pt>
                <c:pt idx="1101">
                  <c:v>0.99439189699179853</c:v>
                </c:pt>
                <c:pt idx="1102">
                  <c:v>0.99465506146314553</c:v>
                </c:pt>
                <c:pt idx="1103">
                  <c:v>0.994567334638779</c:v>
                </c:pt>
                <c:pt idx="1104">
                  <c:v>0.99452347322693557</c:v>
                </c:pt>
                <c:pt idx="1105">
                  <c:v>0.99452347322693557</c:v>
                </c:pt>
                <c:pt idx="1106">
                  <c:v>0.994567334638779</c:v>
                </c:pt>
                <c:pt idx="1107">
                  <c:v>0.99465506146314553</c:v>
                </c:pt>
                <c:pt idx="1108">
                  <c:v>0.99465506146314553</c:v>
                </c:pt>
                <c:pt idx="1109">
                  <c:v>0.99468796039762031</c:v>
                </c:pt>
                <c:pt idx="1110">
                  <c:v>0.99510474518309899</c:v>
                </c:pt>
                <c:pt idx="1111">
                  <c:v>0.99492924217659084</c:v>
                </c:pt>
                <c:pt idx="1112">
                  <c:v>0.99433707710195118</c:v>
                </c:pt>
                <c:pt idx="1113">
                  <c:v>0.994808596242995</c:v>
                </c:pt>
                <c:pt idx="1114">
                  <c:v>0.9949621473640935</c:v>
                </c:pt>
                <c:pt idx="1115">
                  <c:v>0.994808596242995</c:v>
                </c:pt>
                <c:pt idx="1116">
                  <c:v>0.99503892905369851</c:v>
                </c:pt>
                <c:pt idx="1117">
                  <c:v>0.99468796039762031</c:v>
                </c:pt>
                <c:pt idx="1118">
                  <c:v>0.99492924217659084</c:v>
                </c:pt>
                <c:pt idx="1119">
                  <c:v>0.99473182681063199</c:v>
                </c:pt>
                <c:pt idx="1120">
                  <c:v>0.99447961314854683</c:v>
                </c:pt>
                <c:pt idx="1121">
                  <c:v>0.99452347322693557</c:v>
                </c:pt>
                <c:pt idx="1122">
                  <c:v>0.99447961314854683</c:v>
                </c:pt>
                <c:pt idx="1123">
                  <c:v>0.99465506146314553</c:v>
                </c:pt>
                <c:pt idx="1124">
                  <c:v>0.99492924217659084</c:v>
                </c:pt>
                <c:pt idx="1125">
                  <c:v>0.99503892905369851</c:v>
                </c:pt>
                <c:pt idx="1126">
                  <c:v>0.99477569455748083</c:v>
                </c:pt>
                <c:pt idx="1127">
                  <c:v>0.99452347322693557</c:v>
                </c:pt>
                <c:pt idx="1128">
                  <c:v>0.99468796039762031</c:v>
                </c:pt>
                <c:pt idx="1129">
                  <c:v>0.99468796039762031</c:v>
                </c:pt>
                <c:pt idx="1130">
                  <c:v>0.9948524663242535</c:v>
                </c:pt>
                <c:pt idx="1131">
                  <c:v>0.99465506146314553</c:v>
                </c:pt>
                <c:pt idx="1132">
                  <c:v>0.99507183674308086</c:v>
                </c:pt>
                <c:pt idx="1133">
                  <c:v>0.99477569455748083</c:v>
                </c:pt>
                <c:pt idx="1134">
                  <c:v>0.99461119738415504</c:v>
                </c:pt>
                <c:pt idx="1135">
                  <c:v>0.994567334638779</c:v>
                </c:pt>
                <c:pt idx="1136">
                  <c:v>0.99503892905369851</c:v>
                </c:pt>
                <c:pt idx="1137">
                  <c:v>0.9949621473640935</c:v>
                </c:pt>
                <c:pt idx="1138">
                  <c:v>0.99468796039762031</c:v>
                </c:pt>
                <c:pt idx="1139">
                  <c:v>0.99468796039762031</c:v>
                </c:pt>
                <c:pt idx="1140">
                  <c:v>0.99510474518309899</c:v>
                </c:pt>
                <c:pt idx="1141">
                  <c:v>0.99500602211491951</c:v>
                </c:pt>
                <c:pt idx="1142">
                  <c:v>0.99468796039762031</c:v>
                </c:pt>
                <c:pt idx="1143">
                  <c:v>0.99415070505622716</c:v>
                </c:pt>
                <c:pt idx="1144">
                  <c:v>0.99468796039762031</c:v>
                </c:pt>
                <c:pt idx="1145">
                  <c:v>0.99521444540487203</c:v>
                </c:pt>
                <c:pt idx="1146">
                  <c:v>0.99510474518309899</c:v>
                </c:pt>
                <c:pt idx="1147">
                  <c:v>0.99500602211491951</c:v>
                </c:pt>
                <c:pt idx="1148">
                  <c:v>0.99514862427084205</c:v>
                </c:pt>
                <c:pt idx="1149">
                  <c:v>0.99461119738415504</c:v>
                </c:pt>
                <c:pt idx="1150">
                  <c:v>0.9949621473640935</c:v>
                </c:pt>
                <c:pt idx="1151">
                  <c:v>0.9941945551363095</c:v>
                </c:pt>
                <c:pt idx="1152">
                  <c:v>0.9948524663242535</c:v>
                </c:pt>
                <c:pt idx="1153">
                  <c:v>0.99477569455748083</c:v>
                </c:pt>
                <c:pt idx="1154">
                  <c:v>0.99518153446248103</c:v>
                </c:pt>
                <c:pt idx="1155">
                  <c:v>0.994567334638779</c:v>
                </c:pt>
                <c:pt idx="1156">
                  <c:v>0.9948524663242535</c:v>
                </c:pt>
                <c:pt idx="1157">
                  <c:v>0.99500602211491951</c:v>
                </c:pt>
                <c:pt idx="1158">
                  <c:v>0.99507183674308086</c:v>
                </c:pt>
                <c:pt idx="1159">
                  <c:v>0.99452347322693557</c:v>
                </c:pt>
                <c:pt idx="1160">
                  <c:v>0.99452347322693557</c:v>
                </c:pt>
                <c:pt idx="1161">
                  <c:v>0.99500602211491951</c:v>
                </c:pt>
                <c:pt idx="1162">
                  <c:v>0.9948524663242535</c:v>
                </c:pt>
                <c:pt idx="1163">
                  <c:v>0.99488536976067043</c:v>
                </c:pt>
                <c:pt idx="1164">
                  <c:v>0.9949621473640935</c:v>
                </c:pt>
                <c:pt idx="1165">
                  <c:v>0.99465506146314553</c:v>
                </c:pt>
                <c:pt idx="1166">
                  <c:v>0.99503892905369851</c:v>
                </c:pt>
                <c:pt idx="1167">
                  <c:v>0.99503892905369851</c:v>
                </c:pt>
                <c:pt idx="1168">
                  <c:v>0.99500602211491951</c:v>
                </c:pt>
                <c:pt idx="1169">
                  <c:v>0.9949621473640935</c:v>
                </c:pt>
                <c:pt idx="1170">
                  <c:v>0.99488536976067043</c:v>
                </c:pt>
                <c:pt idx="1171">
                  <c:v>0.99465506146314553</c:v>
                </c:pt>
                <c:pt idx="1172">
                  <c:v>0.99429322268983056</c:v>
                </c:pt>
                <c:pt idx="1173">
                  <c:v>0.99465506146314553</c:v>
                </c:pt>
                <c:pt idx="1174">
                  <c:v>0.99518153446248103</c:v>
                </c:pt>
                <c:pt idx="1175">
                  <c:v>0.9949621473640935</c:v>
                </c:pt>
                <c:pt idx="1176">
                  <c:v>0.99443575440352705</c:v>
                </c:pt>
                <c:pt idx="1177">
                  <c:v>0.99503892905369851</c:v>
                </c:pt>
                <c:pt idx="1178">
                  <c:v>0.9948524663242535</c:v>
                </c:pt>
                <c:pt idx="1179">
                  <c:v>0.9948524663242535</c:v>
                </c:pt>
                <c:pt idx="1180">
                  <c:v>0.99461119738415504</c:v>
                </c:pt>
                <c:pt idx="1181">
                  <c:v>0.99468796039762031</c:v>
                </c:pt>
                <c:pt idx="1182">
                  <c:v>0.994808596242995</c:v>
                </c:pt>
                <c:pt idx="1183">
                  <c:v>0.99524735709804801</c:v>
                </c:pt>
                <c:pt idx="1184">
                  <c:v>0.99477569455748083</c:v>
                </c:pt>
                <c:pt idx="1185">
                  <c:v>0.99461119738415504</c:v>
                </c:pt>
                <c:pt idx="1186">
                  <c:v>0.99465506146314553</c:v>
                </c:pt>
                <c:pt idx="1187">
                  <c:v>0.99510474518309899</c:v>
                </c:pt>
                <c:pt idx="1188">
                  <c:v>0.994808596242995</c:v>
                </c:pt>
                <c:pt idx="1189">
                  <c:v>0.99481956363824597</c:v>
                </c:pt>
                <c:pt idx="1190">
                  <c:v>0.9948524663242535</c:v>
                </c:pt>
                <c:pt idx="1191">
                  <c:v>0.99461119738415504</c:v>
                </c:pt>
                <c:pt idx="1192">
                  <c:v>0.99477569455748083</c:v>
                </c:pt>
                <c:pt idx="1193">
                  <c:v>0.99473182681063199</c:v>
                </c:pt>
                <c:pt idx="1194">
                  <c:v>0.99452347322693557</c:v>
                </c:pt>
                <c:pt idx="1195">
                  <c:v>0.99468796039762031</c:v>
                </c:pt>
                <c:pt idx="1196">
                  <c:v>0.994808596242995</c:v>
                </c:pt>
                <c:pt idx="1197">
                  <c:v>0.99468796039762031</c:v>
                </c:pt>
                <c:pt idx="1198">
                  <c:v>0.99452347322693557</c:v>
                </c:pt>
                <c:pt idx="1199">
                  <c:v>0.994808596242995</c:v>
                </c:pt>
                <c:pt idx="1200">
                  <c:v>0.99500602211491951</c:v>
                </c:pt>
                <c:pt idx="1201">
                  <c:v>0.99503892905369851</c:v>
                </c:pt>
                <c:pt idx="1202">
                  <c:v>0.99461119738415504</c:v>
                </c:pt>
                <c:pt idx="1203">
                  <c:v>0.9949621473640935</c:v>
                </c:pt>
                <c:pt idx="1204">
                  <c:v>0.99510474518309899</c:v>
                </c:pt>
                <c:pt idx="1205">
                  <c:v>0.99473182681063199</c:v>
                </c:pt>
                <c:pt idx="1206">
                  <c:v>0.99488536976067043</c:v>
                </c:pt>
                <c:pt idx="1207">
                  <c:v>0.99468796039762031</c:v>
                </c:pt>
                <c:pt idx="1208">
                  <c:v>0.99461119738415504</c:v>
                </c:pt>
                <c:pt idx="1209">
                  <c:v>0.9949621473640935</c:v>
                </c:pt>
                <c:pt idx="1210">
                  <c:v>0.9948524663242535</c:v>
                </c:pt>
                <c:pt idx="1211">
                  <c:v>0.99503892905369851</c:v>
                </c:pt>
                <c:pt idx="1212">
                  <c:v>0.9948524663242535</c:v>
                </c:pt>
                <c:pt idx="1213">
                  <c:v>0.99452347322693557</c:v>
                </c:pt>
                <c:pt idx="1214">
                  <c:v>0.9949621473640935</c:v>
                </c:pt>
                <c:pt idx="1215">
                  <c:v>0.99469892687583095</c:v>
                </c:pt>
                <c:pt idx="1216">
                  <c:v>0.9949621473640935</c:v>
                </c:pt>
                <c:pt idx="1217">
                  <c:v>0.99452347322693557</c:v>
                </c:pt>
                <c:pt idx="1218">
                  <c:v>0.99473182681063199</c:v>
                </c:pt>
                <c:pt idx="1219">
                  <c:v>0.99492924217659084</c:v>
                </c:pt>
                <c:pt idx="1220">
                  <c:v>0.99468796039762031</c:v>
                </c:pt>
                <c:pt idx="1221">
                  <c:v>0.99468796039762031</c:v>
                </c:pt>
                <c:pt idx="1222">
                  <c:v>0.99488536976067043</c:v>
                </c:pt>
                <c:pt idx="1223">
                  <c:v>0.9948524663242535</c:v>
                </c:pt>
                <c:pt idx="1224">
                  <c:v>0.99468796039762031</c:v>
                </c:pt>
                <c:pt idx="1225">
                  <c:v>0.994348040913278</c:v>
                </c:pt>
                <c:pt idx="1226">
                  <c:v>0.99473182681063199</c:v>
                </c:pt>
                <c:pt idx="1227">
                  <c:v>0.994808596242995</c:v>
                </c:pt>
                <c:pt idx="1228">
                  <c:v>0.99488536976067043</c:v>
                </c:pt>
                <c:pt idx="1229">
                  <c:v>0.99473182681063199</c:v>
                </c:pt>
                <c:pt idx="1230">
                  <c:v>0.9949621473640935</c:v>
                </c:pt>
                <c:pt idx="1231">
                  <c:v>0.994808596242995</c:v>
                </c:pt>
                <c:pt idx="1232">
                  <c:v>0.99492924217659084</c:v>
                </c:pt>
                <c:pt idx="1233">
                  <c:v>0.99492924217659084</c:v>
                </c:pt>
                <c:pt idx="1234">
                  <c:v>0.99477569455748083</c:v>
                </c:pt>
                <c:pt idx="1235">
                  <c:v>0.99488536976067043</c:v>
                </c:pt>
                <c:pt idx="1236">
                  <c:v>0.9949621473640935</c:v>
                </c:pt>
                <c:pt idx="1237">
                  <c:v>0.99488536976067043</c:v>
                </c:pt>
                <c:pt idx="1238">
                  <c:v>0.99465506146314553</c:v>
                </c:pt>
                <c:pt idx="1239">
                  <c:v>0.9948524663242535</c:v>
                </c:pt>
                <c:pt idx="1240">
                  <c:v>0.99510474518309899</c:v>
                </c:pt>
                <c:pt idx="1241">
                  <c:v>0.99465506146314553</c:v>
                </c:pt>
                <c:pt idx="1242">
                  <c:v>0.99488536976067043</c:v>
                </c:pt>
                <c:pt idx="1243">
                  <c:v>0.994567334638779</c:v>
                </c:pt>
                <c:pt idx="1244">
                  <c:v>0.99492924217659084</c:v>
                </c:pt>
                <c:pt idx="1245">
                  <c:v>0.99503892905369851</c:v>
                </c:pt>
                <c:pt idx="1246">
                  <c:v>0.99433707710195118</c:v>
                </c:pt>
                <c:pt idx="1247">
                  <c:v>0.99477569455748083</c:v>
                </c:pt>
                <c:pt idx="1248">
                  <c:v>0.99447961314854683</c:v>
                </c:pt>
                <c:pt idx="1249">
                  <c:v>0.99477569455748083</c:v>
                </c:pt>
                <c:pt idx="1250">
                  <c:v>0.9948524663242535</c:v>
                </c:pt>
                <c:pt idx="1251">
                  <c:v>0.99465506146314553</c:v>
                </c:pt>
                <c:pt idx="1252">
                  <c:v>0.99507183674308086</c:v>
                </c:pt>
                <c:pt idx="1253">
                  <c:v>0.99492924217659084</c:v>
                </c:pt>
                <c:pt idx="1254">
                  <c:v>0.99521444540487203</c:v>
                </c:pt>
                <c:pt idx="1255">
                  <c:v>0.99521444540487203</c:v>
                </c:pt>
                <c:pt idx="1256">
                  <c:v>0.9949621473640935</c:v>
                </c:pt>
                <c:pt idx="1257">
                  <c:v>0.99461119738415504</c:v>
                </c:pt>
                <c:pt idx="1258">
                  <c:v>0.99468796039762031</c:v>
                </c:pt>
                <c:pt idx="1259">
                  <c:v>0.99514862427084205</c:v>
                </c:pt>
                <c:pt idx="1260">
                  <c:v>0.9949621473640935</c:v>
                </c:pt>
                <c:pt idx="1261">
                  <c:v>0.99492924217659084</c:v>
                </c:pt>
                <c:pt idx="1262">
                  <c:v>0.99507183674308086</c:v>
                </c:pt>
                <c:pt idx="1263">
                  <c:v>0.99489633773957453</c:v>
                </c:pt>
                <c:pt idx="1264">
                  <c:v>0.99447961314854683</c:v>
                </c:pt>
                <c:pt idx="1265">
                  <c:v>0.994808596242995</c:v>
                </c:pt>
                <c:pt idx="1266">
                  <c:v>0.9949621473640935</c:v>
                </c:pt>
                <c:pt idx="1267">
                  <c:v>0.99503892905369851</c:v>
                </c:pt>
                <c:pt idx="1268">
                  <c:v>0.99492924217659084</c:v>
                </c:pt>
                <c:pt idx="1269">
                  <c:v>0.99477569455748083</c:v>
                </c:pt>
                <c:pt idx="1270">
                  <c:v>0.99473182681063199</c:v>
                </c:pt>
                <c:pt idx="1271">
                  <c:v>0.99518153446248103</c:v>
                </c:pt>
                <c:pt idx="1272">
                  <c:v>0.99383283182853999</c:v>
                </c:pt>
                <c:pt idx="1273">
                  <c:v>0.99465506146314553</c:v>
                </c:pt>
                <c:pt idx="1274">
                  <c:v>0.9948524663242535</c:v>
                </c:pt>
                <c:pt idx="1275">
                  <c:v>0.99503892905369851</c:v>
                </c:pt>
                <c:pt idx="1276">
                  <c:v>0.99473182681063199</c:v>
                </c:pt>
                <c:pt idx="1277">
                  <c:v>0.99429322268983056</c:v>
                </c:pt>
                <c:pt idx="1278">
                  <c:v>0.99503892905369851</c:v>
                </c:pt>
                <c:pt idx="1279">
                  <c:v>0.99500602211491951</c:v>
                </c:pt>
                <c:pt idx="1280">
                  <c:v>0.9948524663242535</c:v>
                </c:pt>
                <c:pt idx="1281">
                  <c:v>0.99492924217659084</c:v>
                </c:pt>
                <c:pt idx="1282">
                  <c:v>0.99518153446248103</c:v>
                </c:pt>
                <c:pt idx="1283">
                  <c:v>0.994808596242995</c:v>
                </c:pt>
                <c:pt idx="1284">
                  <c:v>0.99488536976067043</c:v>
                </c:pt>
                <c:pt idx="1285">
                  <c:v>0.99473182681063199</c:v>
                </c:pt>
                <c:pt idx="1286">
                  <c:v>0.99521444540487203</c:v>
                </c:pt>
                <c:pt idx="1287">
                  <c:v>0.99488536976067043</c:v>
                </c:pt>
                <c:pt idx="1288">
                  <c:v>0.99452347322693557</c:v>
                </c:pt>
                <c:pt idx="1289">
                  <c:v>0.99510474518309899</c:v>
                </c:pt>
                <c:pt idx="1290">
                  <c:v>0.99492924217659084</c:v>
                </c:pt>
                <c:pt idx="1291">
                  <c:v>0.99503892905369851</c:v>
                </c:pt>
                <c:pt idx="1292">
                  <c:v>0.99465506146314553</c:v>
                </c:pt>
                <c:pt idx="1293">
                  <c:v>0.994808596242995</c:v>
                </c:pt>
                <c:pt idx="1294">
                  <c:v>0.99473182681063199</c:v>
                </c:pt>
                <c:pt idx="1295">
                  <c:v>0.99452347322693557</c:v>
                </c:pt>
                <c:pt idx="1296">
                  <c:v>0.99488536976067043</c:v>
                </c:pt>
                <c:pt idx="1297">
                  <c:v>0.99510474518309899</c:v>
                </c:pt>
                <c:pt idx="1298">
                  <c:v>0.99500602211491951</c:v>
                </c:pt>
                <c:pt idx="1299">
                  <c:v>0.994808596242995</c:v>
                </c:pt>
                <c:pt idx="1300">
                  <c:v>0.99492924217659084</c:v>
                </c:pt>
                <c:pt idx="1301">
                  <c:v>0.99465506146314553</c:v>
                </c:pt>
                <c:pt idx="1302">
                  <c:v>0.99452347322693557</c:v>
                </c:pt>
                <c:pt idx="1303">
                  <c:v>0.99503892905369851</c:v>
                </c:pt>
                <c:pt idx="1304">
                  <c:v>0.99507183674308086</c:v>
                </c:pt>
                <c:pt idx="1305">
                  <c:v>0.99488536976067043</c:v>
                </c:pt>
                <c:pt idx="1306">
                  <c:v>0.99488536976067043</c:v>
                </c:pt>
                <c:pt idx="1307">
                  <c:v>0.99534609668263396</c:v>
                </c:pt>
                <c:pt idx="1308">
                  <c:v>0.99465506146314553</c:v>
                </c:pt>
                <c:pt idx="1309">
                  <c:v>0.99488536976067043</c:v>
                </c:pt>
                <c:pt idx="1310">
                  <c:v>0.9949621473640935</c:v>
                </c:pt>
                <c:pt idx="1311">
                  <c:v>0.9949621473640935</c:v>
                </c:pt>
                <c:pt idx="1312">
                  <c:v>0.99447961314854683</c:v>
                </c:pt>
                <c:pt idx="1313">
                  <c:v>0.99521444540487203</c:v>
                </c:pt>
                <c:pt idx="1314">
                  <c:v>0.99468796039762031</c:v>
                </c:pt>
                <c:pt idx="1315">
                  <c:v>0.99492924217659084</c:v>
                </c:pt>
                <c:pt idx="1316">
                  <c:v>0.99468796039762031</c:v>
                </c:pt>
                <c:pt idx="1317">
                  <c:v>0.99518153446248103</c:v>
                </c:pt>
                <c:pt idx="1318">
                  <c:v>0.9948524663242535</c:v>
                </c:pt>
                <c:pt idx="1319">
                  <c:v>0.99465506146314553</c:v>
                </c:pt>
                <c:pt idx="1320">
                  <c:v>0.99461119738415504</c:v>
                </c:pt>
                <c:pt idx="1321">
                  <c:v>0.99461119738415504</c:v>
                </c:pt>
                <c:pt idx="1322">
                  <c:v>0.99447961314854683</c:v>
                </c:pt>
                <c:pt idx="1323">
                  <c:v>0.99503892905369851</c:v>
                </c:pt>
                <c:pt idx="1324">
                  <c:v>0.994808596242995</c:v>
                </c:pt>
                <c:pt idx="1325">
                  <c:v>0.99492924217659084</c:v>
                </c:pt>
                <c:pt idx="1326">
                  <c:v>0.994567334638779</c:v>
                </c:pt>
                <c:pt idx="1327">
                  <c:v>0.99492924217659084</c:v>
                </c:pt>
                <c:pt idx="1328">
                  <c:v>0.99477569455748083</c:v>
                </c:pt>
                <c:pt idx="1329">
                  <c:v>0.99477569455748083</c:v>
                </c:pt>
                <c:pt idx="1330">
                  <c:v>0.99477569455748083</c:v>
                </c:pt>
                <c:pt idx="1331">
                  <c:v>0.99488536976067043</c:v>
                </c:pt>
                <c:pt idx="1332">
                  <c:v>0.99439189699179853</c:v>
                </c:pt>
                <c:pt idx="1333">
                  <c:v>0.99468796039762031</c:v>
                </c:pt>
                <c:pt idx="1334">
                  <c:v>0.99468796039762031</c:v>
                </c:pt>
                <c:pt idx="1335">
                  <c:v>0.9948524663242535</c:v>
                </c:pt>
                <c:pt idx="1336">
                  <c:v>0.99503892905369851</c:v>
                </c:pt>
                <c:pt idx="1337">
                  <c:v>0.99492924217659084</c:v>
                </c:pt>
                <c:pt idx="1338">
                  <c:v>0.99461119738415504</c:v>
                </c:pt>
                <c:pt idx="1339">
                  <c:v>0.994808596242995</c:v>
                </c:pt>
                <c:pt idx="1340">
                  <c:v>0.99477569455748083</c:v>
                </c:pt>
                <c:pt idx="1341">
                  <c:v>0.994808596242995</c:v>
                </c:pt>
                <c:pt idx="1342">
                  <c:v>0.99473182681063199</c:v>
                </c:pt>
                <c:pt idx="1343">
                  <c:v>0.99452347322693557</c:v>
                </c:pt>
                <c:pt idx="1344">
                  <c:v>0.9948524663242535</c:v>
                </c:pt>
                <c:pt idx="1345">
                  <c:v>0.99468796039762031</c:v>
                </c:pt>
                <c:pt idx="1346">
                  <c:v>0.99473182681063199</c:v>
                </c:pt>
                <c:pt idx="1347">
                  <c:v>0.99477569455748083</c:v>
                </c:pt>
                <c:pt idx="1348">
                  <c:v>0.99492924217659084</c:v>
                </c:pt>
                <c:pt idx="1349">
                  <c:v>0.99447961314854683</c:v>
                </c:pt>
                <c:pt idx="1350">
                  <c:v>0.99473182681063199</c:v>
                </c:pt>
                <c:pt idx="1351">
                  <c:v>0.99468796039762031</c:v>
                </c:pt>
                <c:pt idx="1352">
                  <c:v>0.99500602211491951</c:v>
                </c:pt>
                <c:pt idx="1353">
                  <c:v>0.99461119738415504</c:v>
                </c:pt>
                <c:pt idx="1354">
                  <c:v>0.9949621473640935</c:v>
                </c:pt>
                <c:pt idx="1355">
                  <c:v>0.99452347322693557</c:v>
                </c:pt>
                <c:pt idx="1356">
                  <c:v>0.99452347322693557</c:v>
                </c:pt>
                <c:pt idx="1357">
                  <c:v>0.994808596242995</c:v>
                </c:pt>
                <c:pt idx="1358">
                  <c:v>0.99468796039762031</c:v>
                </c:pt>
                <c:pt idx="1359">
                  <c:v>0.99461119738415504</c:v>
                </c:pt>
                <c:pt idx="1360">
                  <c:v>0.994808596242995</c:v>
                </c:pt>
                <c:pt idx="1361">
                  <c:v>0.99473182681063199</c:v>
                </c:pt>
                <c:pt idx="1362">
                  <c:v>0.99507183674308086</c:v>
                </c:pt>
                <c:pt idx="1363">
                  <c:v>0.9949621473640935</c:v>
                </c:pt>
                <c:pt idx="1364">
                  <c:v>0.99443575440352705</c:v>
                </c:pt>
                <c:pt idx="1365">
                  <c:v>0.994567334638779</c:v>
                </c:pt>
                <c:pt idx="1366">
                  <c:v>0.99503892905369851</c:v>
                </c:pt>
                <c:pt idx="1367">
                  <c:v>0.99488536976067043</c:v>
                </c:pt>
                <c:pt idx="1368">
                  <c:v>0.99477569455748083</c:v>
                </c:pt>
                <c:pt idx="1369">
                  <c:v>0.99415070505622716</c:v>
                </c:pt>
                <c:pt idx="1370">
                  <c:v>0.99424936961073396</c:v>
                </c:pt>
                <c:pt idx="1371">
                  <c:v>0.994808596242995</c:v>
                </c:pt>
                <c:pt idx="1372">
                  <c:v>0.99510474518309899</c:v>
                </c:pt>
                <c:pt idx="1373">
                  <c:v>0.99503892905369851</c:v>
                </c:pt>
                <c:pt idx="1374">
                  <c:v>0.99510474518309899</c:v>
                </c:pt>
                <c:pt idx="1375">
                  <c:v>0.99507183674308086</c:v>
                </c:pt>
                <c:pt idx="1376">
                  <c:v>0.99477569455748083</c:v>
                </c:pt>
                <c:pt idx="1377">
                  <c:v>0.994567334638779</c:v>
                </c:pt>
                <c:pt idx="1378">
                  <c:v>0.99492924217659084</c:v>
                </c:pt>
                <c:pt idx="1379">
                  <c:v>0.994808596242995</c:v>
                </c:pt>
                <c:pt idx="1380">
                  <c:v>0.994567334638779</c:v>
                </c:pt>
                <c:pt idx="1381">
                  <c:v>0.9948524663242535</c:v>
                </c:pt>
                <c:pt idx="1382">
                  <c:v>0.9949621473640935</c:v>
                </c:pt>
                <c:pt idx="1383">
                  <c:v>0.9948524663242535</c:v>
                </c:pt>
                <c:pt idx="1384">
                  <c:v>0.99461119738415504</c:v>
                </c:pt>
                <c:pt idx="1385">
                  <c:v>0.99447961314854683</c:v>
                </c:pt>
                <c:pt idx="1386">
                  <c:v>0.99492924217659084</c:v>
                </c:pt>
                <c:pt idx="1387">
                  <c:v>0.9941945551363095</c:v>
                </c:pt>
                <c:pt idx="1388">
                  <c:v>0.994808596242995</c:v>
                </c:pt>
                <c:pt idx="1389">
                  <c:v>0.9949621473640935</c:v>
                </c:pt>
                <c:pt idx="1390">
                  <c:v>0.99492924217659084</c:v>
                </c:pt>
                <c:pt idx="1391">
                  <c:v>0.99492924217659084</c:v>
                </c:pt>
                <c:pt idx="1392">
                  <c:v>0.99500602211491951</c:v>
                </c:pt>
                <c:pt idx="1393">
                  <c:v>0.994808596242995</c:v>
                </c:pt>
                <c:pt idx="1394">
                  <c:v>0.99465506146314553</c:v>
                </c:pt>
                <c:pt idx="1395">
                  <c:v>0.99528026954204318</c:v>
                </c:pt>
                <c:pt idx="1396">
                  <c:v>0.99492924217659084</c:v>
                </c:pt>
                <c:pt idx="1397">
                  <c:v>0.99514862427084205</c:v>
                </c:pt>
                <c:pt idx="1398">
                  <c:v>0.99503892905369851</c:v>
                </c:pt>
                <c:pt idx="1399">
                  <c:v>0.9948524663242535</c:v>
                </c:pt>
                <c:pt idx="1400">
                  <c:v>0.99503892905369851</c:v>
                </c:pt>
                <c:pt idx="1401">
                  <c:v>0.994808596242995</c:v>
                </c:pt>
                <c:pt idx="1402">
                  <c:v>0.99503892905369851</c:v>
                </c:pt>
                <c:pt idx="1403">
                  <c:v>0.9948524663242535</c:v>
                </c:pt>
                <c:pt idx="1404">
                  <c:v>0.994808596242995</c:v>
                </c:pt>
                <c:pt idx="1405">
                  <c:v>0.99473182681063199</c:v>
                </c:pt>
                <c:pt idx="1406">
                  <c:v>0.99507183674308086</c:v>
                </c:pt>
                <c:pt idx="1407">
                  <c:v>0.99492924217659084</c:v>
                </c:pt>
                <c:pt idx="1408">
                  <c:v>0.99477569455748083</c:v>
                </c:pt>
                <c:pt idx="1409">
                  <c:v>0.994567334638779</c:v>
                </c:pt>
                <c:pt idx="1410">
                  <c:v>0.99488536976067043</c:v>
                </c:pt>
                <c:pt idx="1411">
                  <c:v>0.9948524663242535</c:v>
                </c:pt>
                <c:pt idx="1412">
                  <c:v>0.994808596242995</c:v>
                </c:pt>
                <c:pt idx="1413">
                  <c:v>0.99473182681063199</c:v>
                </c:pt>
                <c:pt idx="1414">
                  <c:v>0.99452347322693557</c:v>
                </c:pt>
                <c:pt idx="1415">
                  <c:v>0.99468796039762031</c:v>
                </c:pt>
                <c:pt idx="1416">
                  <c:v>0.9949621473640935</c:v>
                </c:pt>
                <c:pt idx="1417">
                  <c:v>0.99492924217659084</c:v>
                </c:pt>
                <c:pt idx="1418">
                  <c:v>0.99500602211491951</c:v>
                </c:pt>
                <c:pt idx="1419">
                  <c:v>0.99465506146314553</c:v>
                </c:pt>
                <c:pt idx="1420">
                  <c:v>0.99510474518309899</c:v>
                </c:pt>
                <c:pt idx="1421">
                  <c:v>0.99477569455748083</c:v>
                </c:pt>
                <c:pt idx="1422">
                  <c:v>0.99503892905369851</c:v>
                </c:pt>
                <c:pt idx="1423">
                  <c:v>0.99521444540487203</c:v>
                </c:pt>
                <c:pt idx="1424">
                  <c:v>0.994808596242995</c:v>
                </c:pt>
                <c:pt idx="1425">
                  <c:v>0.99514862427084205</c:v>
                </c:pt>
                <c:pt idx="1426">
                  <c:v>0.9949621473640935</c:v>
                </c:pt>
                <c:pt idx="1427">
                  <c:v>0.99518153446248103</c:v>
                </c:pt>
                <c:pt idx="1428">
                  <c:v>0.99452347322693557</c:v>
                </c:pt>
                <c:pt idx="1429">
                  <c:v>0.9949621473640935</c:v>
                </c:pt>
                <c:pt idx="1430">
                  <c:v>0.9948524663242535</c:v>
                </c:pt>
                <c:pt idx="1431">
                  <c:v>0.99507183674308086</c:v>
                </c:pt>
                <c:pt idx="1432">
                  <c:v>0.99503892905369851</c:v>
                </c:pt>
                <c:pt idx="1433">
                  <c:v>0.99500602211491951</c:v>
                </c:pt>
                <c:pt idx="1434">
                  <c:v>0.99473182681063199</c:v>
                </c:pt>
                <c:pt idx="1435">
                  <c:v>0.99477569455748083</c:v>
                </c:pt>
                <c:pt idx="1436">
                  <c:v>0.99461119738415504</c:v>
                </c:pt>
                <c:pt idx="1437">
                  <c:v>0.99477569455748083</c:v>
                </c:pt>
                <c:pt idx="1438">
                  <c:v>0.99452347322693557</c:v>
                </c:pt>
                <c:pt idx="1439">
                  <c:v>0.99507183674308086</c:v>
                </c:pt>
                <c:pt idx="1440">
                  <c:v>0.99465506146314553</c:v>
                </c:pt>
                <c:pt idx="1441">
                  <c:v>0.99524735709804801</c:v>
                </c:pt>
                <c:pt idx="1442">
                  <c:v>0.99488536976067043</c:v>
                </c:pt>
                <c:pt idx="1443">
                  <c:v>0.994808596242995</c:v>
                </c:pt>
                <c:pt idx="1444">
                  <c:v>0.9948524663242535</c:v>
                </c:pt>
                <c:pt idx="1445">
                  <c:v>0.99433707710195118</c:v>
                </c:pt>
                <c:pt idx="1446">
                  <c:v>0.99514862427084205</c:v>
                </c:pt>
                <c:pt idx="1447">
                  <c:v>0.99514862427084205</c:v>
                </c:pt>
                <c:pt idx="1448">
                  <c:v>0.99510474518309899</c:v>
                </c:pt>
                <c:pt idx="1449">
                  <c:v>0.99503892905369851</c:v>
                </c:pt>
                <c:pt idx="1450">
                  <c:v>0.99507183674308086</c:v>
                </c:pt>
                <c:pt idx="1451">
                  <c:v>0.99521444540487203</c:v>
                </c:pt>
                <c:pt idx="1452">
                  <c:v>0.994567334638779</c:v>
                </c:pt>
                <c:pt idx="1453">
                  <c:v>0.99439189699179853</c:v>
                </c:pt>
                <c:pt idx="1454">
                  <c:v>0.99461119738415504</c:v>
                </c:pt>
                <c:pt idx="1455">
                  <c:v>0.99452347322693557</c:v>
                </c:pt>
                <c:pt idx="1456">
                  <c:v>0.99500602211491951</c:v>
                </c:pt>
                <c:pt idx="1457">
                  <c:v>0.99429322268983056</c:v>
                </c:pt>
                <c:pt idx="1458">
                  <c:v>0.99507183674308086</c:v>
                </c:pt>
                <c:pt idx="1459">
                  <c:v>0.99473182681063199</c:v>
                </c:pt>
                <c:pt idx="1460">
                  <c:v>0.9949621473640935</c:v>
                </c:pt>
                <c:pt idx="1461">
                  <c:v>0.99492924217659084</c:v>
                </c:pt>
                <c:pt idx="1462">
                  <c:v>0.99492924217659084</c:v>
                </c:pt>
                <c:pt idx="1463">
                  <c:v>0.99468796039762031</c:v>
                </c:pt>
                <c:pt idx="1464">
                  <c:v>0.99500602211491951</c:v>
                </c:pt>
                <c:pt idx="1465">
                  <c:v>0.99447961314854683</c:v>
                </c:pt>
                <c:pt idx="1466">
                  <c:v>0.99452347322693557</c:v>
                </c:pt>
                <c:pt idx="1467">
                  <c:v>0.9949621473640935</c:v>
                </c:pt>
                <c:pt idx="1468">
                  <c:v>0.99477569455748083</c:v>
                </c:pt>
                <c:pt idx="1469">
                  <c:v>0.99429322268983056</c:v>
                </c:pt>
                <c:pt idx="1470">
                  <c:v>0.99465506146314553</c:v>
                </c:pt>
                <c:pt idx="1471">
                  <c:v>0.9948524663242535</c:v>
                </c:pt>
                <c:pt idx="1472">
                  <c:v>0.99500602211491951</c:v>
                </c:pt>
                <c:pt idx="1473">
                  <c:v>0.99507183674308086</c:v>
                </c:pt>
                <c:pt idx="1474">
                  <c:v>0.99500602211491951</c:v>
                </c:pt>
                <c:pt idx="1475">
                  <c:v>0.99503892905369851</c:v>
                </c:pt>
                <c:pt idx="1476">
                  <c:v>0.99461119738415504</c:v>
                </c:pt>
                <c:pt idx="1477">
                  <c:v>0.99481956363824597</c:v>
                </c:pt>
                <c:pt idx="1478">
                  <c:v>0.99503892905369851</c:v>
                </c:pt>
                <c:pt idx="1479">
                  <c:v>0.994567334638779</c:v>
                </c:pt>
                <c:pt idx="1480">
                  <c:v>0.9948524663242535</c:v>
                </c:pt>
                <c:pt idx="1481">
                  <c:v>0.994808596242995</c:v>
                </c:pt>
                <c:pt idx="1482">
                  <c:v>0.99503892905369851</c:v>
                </c:pt>
                <c:pt idx="1483">
                  <c:v>0.99439189699179853</c:v>
                </c:pt>
                <c:pt idx="1484">
                  <c:v>0.99468796039762031</c:v>
                </c:pt>
                <c:pt idx="1485">
                  <c:v>0.9948524663242535</c:v>
                </c:pt>
                <c:pt idx="1486">
                  <c:v>0.99488536976067043</c:v>
                </c:pt>
                <c:pt idx="1487">
                  <c:v>0.99447961314854683</c:v>
                </c:pt>
                <c:pt idx="1488">
                  <c:v>0.99503892905369851</c:v>
                </c:pt>
                <c:pt idx="1489">
                  <c:v>0.9948524663242535</c:v>
                </c:pt>
                <c:pt idx="1490">
                  <c:v>0.99521444540487203</c:v>
                </c:pt>
                <c:pt idx="1491">
                  <c:v>0.994808596242995</c:v>
                </c:pt>
                <c:pt idx="1492">
                  <c:v>0.99500602211491951</c:v>
                </c:pt>
                <c:pt idx="1493">
                  <c:v>0.99477569455748083</c:v>
                </c:pt>
                <c:pt idx="1494">
                  <c:v>0.99461119738415504</c:v>
                </c:pt>
                <c:pt idx="1495">
                  <c:v>0.99510474518309899</c:v>
                </c:pt>
                <c:pt idx="1496">
                  <c:v>0.99492924217659084</c:v>
                </c:pt>
                <c:pt idx="1497">
                  <c:v>0.9948524663242535</c:v>
                </c:pt>
                <c:pt idx="1498">
                  <c:v>0.994808596242995</c:v>
                </c:pt>
                <c:pt idx="1499">
                  <c:v>0.99500602211491951</c:v>
                </c:pt>
                <c:pt idx="1500">
                  <c:v>0.99439189699179853</c:v>
                </c:pt>
                <c:pt idx="1501">
                  <c:v>0.9941945551363095</c:v>
                </c:pt>
                <c:pt idx="1502">
                  <c:v>0.99465506146314553</c:v>
                </c:pt>
                <c:pt idx="1503">
                  <c:v>0.99507183674308086</c:v>
                </c:pt>
                <c:pt idx="1504">
                  <c:v>0.99492924217659084</c:v>
                </c:pt>
                <c:pt idx="1505">
                  <c:v>0.9948524663242535</c:v>
                </c:pt>
                <c:pt idx="1506">
                  <c:v>0.99503892905369851</c:v>
                </c:pt>
                <c:pt idx="1507">
                  <c:v>0.99477569455748083</c:v>
                </c:pt>
                <c:pt idx="1508">
                  <c:v>0.99492924217659084</c:v>
                </c:pt>
                <c:pt idx="1509">
                  <c:v>0.9948524663242535</c:v>
                </c:pt>
                <c:pt idx="1510">
                  <c:v>0.9949621473640935</c:v>
                </c:pt>
                <c:pt idx="1511">
                  <c:v>0.99473182681063199</c:v>
                </c:pt>
                <c:pt idx="1512">
                  <c:v>0.99518153446248103</c:v>
                </c:pt>
                <c:pt idx="1513">
                  <c:v>0.994808596242995</c:v>
                </c:pt>
                <c:pt idx="1514">
                  <c:v>0.99465506146314553</c:v>
                </c:pt>
                <c:pt idx="1515">
                  <c:v>0.99500602211491951</c:v>
                </c:pt>
                <c:pt idx="1516">
                  <c:v>0.99528026954204318</c:v>
                </c:pt>
                <c:pt idx="1517">
                  <c:v>0.9948524663242535</c:v>
                </c:pt>
                <c:pt idx="1518">
                  <c:v>0.99514862427084205</c:v>
                </c:pt>
                <c:pt idx="1519">
                  <c:v>0.99528026954204318</c:v>
                </c:pt>
                <c:pt idx="1520">
                  <c:v>0.9949621473640935</c:v>
                </c:pt>
                <c:pt idx="1521">
                  <c:v>0.99492924217659084</c:v>
                </c:pt>
                <c:pt idx="1522">
                  <c:v>0.99514862427084205</c:v>
                </c:pt>
                <c:pt idx="1523">
                  <c:v>0.994808596242995</c:v>
                </c:pt>
                <c:pt idx="1524">
                  <c:v>0.99477569455748083</c:v>
                </c:pt>
                <c:pt idx="1525">
                  <c:v>0.99488536976067043</c:v>
                </c:pt>
                <c:pt idx="1526">
                  <c:v>0.99452347322693557</c:v>
                </c:pt>
                <c:pt idx="1527">
                  <c:v>0.99473182681063199</c:v>
                </c:pt>
                <c:pt idx="1528">
                  <c:v>0.99492924217659084</c:v>
                </c:pt>
                <c:pt idx="1529">
                  <c:v>0.99465506146314553</c:v>
                </c:pt>
                <c:pt idx="1530">
                  <c:v>0.99528026954204318</c:v>
                </c:pt>
                <c:pt idx="1531">
                  <c:v>0.99452347322693557</c:v>
                </c:pt>
                <c:pt idx="1532">
                  <c:v>0.994808596242995</c:v>
                </c:pt>
                <c:pt idx="1533">
                  <c:v>0.99447961314854683</c:v>
                </c:pt>
                <c:pt idx="1534">
                  <c:v>0.99477569455748083</c:v>
                </c:pt>
                <c:pt idx="1535">
                  <c:v>0.99500602211491951</c:v>
                </c:pt>
                <c:pt idx="1536">
                  <c:v>0.99477569455748083</c:v>
                </c:pt>
                <c:pt idx="1537">
                  <c:v>0.99461119738415504</c:v>
                </c:pt>
                <c:pt idx="1538">
                  <c:v>0.99452347322693557</c:v>
                </c:pt>
                <c:pt idx="1539">
                  <c:v>0.99465506146314553</c:v>
                </c:pt>
                <c:pt idx="1540">
                  <c:v>0.99468796039762031</c:v>
                </c:pt>
                <c:pt idx="1541">
                  <c:v>0.99477569455748083</c:v>
                </c:pt>
                <c:pt idx="1542">
                  <c:v>0.99465506146314553</c:v>
                </c:pt>
                <c:pt idx="1543">
                  <c:v>0.99439189699179853</c:v>
                </c:pt>
                <c:pt idx="1544">
                  <c:v>0.99415070505622716</c:v>
                </c:pt>
                <c:pt idx="1545">
                  <c:v>0.9941945551363095</c:v>
                </c:pt>
                <c:pt idx="1546">
                  <c:v>0.9949621473640935</c:v>
                </c:pt>
                <c:pt idx="1547">
                  <c:v>0.99447961314854683</c:v>
                </c:pt>
                <c:pt idx="1548">
                  <c:v>0.99424936961073396</c:v>
                </c:pt>
                <c:pt idx="1549">
                  <c:v>0.99468796039762031</c:v>
                </c:pt>
                <c:pt idx="1550">
                  <c:v>0.9948524663242535</c:v>
                </c:pt>
                <c:pt idx="1551">
                  <c:v>0.9948524663242535</c:v>
                </c:pt>
                <c:pt idx="1552">
                  <c:v>0.99507183674308086</c:v>
                </c:pt>
                <c:pt idx="1553">
                  <c:v>0.99510474518309899</c:v>
                </c:pt>
                <c:pt idx="1554">
                  <c:v>0.99524735709804801</c:v>
                </c:pt>
                <c:pt idx="1555">
                  <c:v>0.99433707710195118</c:v>
                </c:pt>
                <c:pt idx="1556">
                  <c:v>0.99443575440352705</c:v>
                </c:pt>
                <c:pt idx="1557">
                  <c:v>0.99447961314854683</c:v>
                </c:pt>
                <c:pt idx="1558">
                  <c:v>0.99468796039762031</c:v>
                </c:pt>
                <c:pt idx="1559">
                  <c:v>0.9949621473640935</c:v>
                </c:pt>
                <c:pt idx="1560">
                  <c:v>0.99521444540487203</c:v>
                </c:pt>
                <c:pt idx="1561">
                  <c:v>0.99468796039762031</c:v>
                </c:pt>
                <c:pt idx="1562">
                  <c:v>0.9948524663242535</c:v>
                </c:pt>
                <c:pt idx="1563">
                  <c:v>0.99524735709804801</c:v>
                </c:pt>
                <c:pt idx="1564">
                  <c:v>0.994567334638779</c:v>
                </c:pt>
                <c:pt idx="1565">
                  <c:v>0.994808596242995</c:v>
                </c:pt>
                <c:pt idx="1566">
                  <c:v>0.99488536976067043</c:v>
                </c:pt>
                <c:pt idx="1567">
                  <c:v>0.9948524663242535</c:v>
                </c:pt>
                <c:pt idx="1568">
                  <c:v>0.994808596242995</c:v>
                </c:pt>
                <c:pt idx="1569">
                  <c:v>0.99521444540487203</c:v>
                </c:pt>
                <c:pt idx="1570">
                  <c:v>0.99473182681063199</c:v>
                </c:pt>
                <c:pt idx="1571">
                  <c:v>0.99477569455748083</c:v>
                </c:pt>
                <c:pt idx="1572">
                  <c:v>0.99514862427084205</c:v>
                </c:pt>
                <c:pt idx="1573">
                  <c:v>0.9949621473640935</c:v>
                </c:pt>
                <c:pt idx="1574">
                  <c:v>0.9949621473640935</c:v>
                </c:pt>
                <c:pt idx="1575">
                  <c:v>0.99492924217659084</c:v>
                </c:pt>
                <c:pt idx="1576">
                  <c:v>0.99468796039762031</c:v>
                </c:pt>
                <c:pt idx="1577">
                  <c:v>0.99524735709804801</c:v>
                </c:pt>
                <c:pt idx="1578">
                  <c:v>0.99477569455748083</c:v>
                </c:pt>
                <c:pt idx="1579">
                  <c:v>0.99507183674308086</c:v>
                </c:pt>
                <c:pt idx="1580">
                  <c:v>0.99473182681063199</c:v>
                </c:pt>
                <c:pt idx="1581">
                  <c:v>0.99468796039762031</c:v>
                </c:pt>
                <c:pt idx="1582">
                  <c:v>0.9949621473640935</c:v>
                </c:pt>
                <c:pt idx="1583">
                  <c:v>0.99461119738415504</c:v>
                </c:pt>
                <c:pt idx="1584">
                  <c:v>0.994808596242995</c:v>
                </c:pt>
                <c:pt idx="1585">
                  <c:v>0.9949621473640935</c:v>
                </c:pt>
                <c:pt idx="1586">
                  <c:v>0.99461119738415504</c:v>
                </c:pt>
                <c:pt idx="1587">
                  <c:v>0.994808596242995</c:v>
                </c:pt>
                <c:pt idx="1588">
                  <c:v>0.99452347322693557</c:v>
                </c:pt>
                <c:pt idx="1589">
                  <c:v>0.99447961314854683</c:v>
                </c:pt>
                <c:pt idx="1590">
                  <c:v>0.99492924217659084</c:v>
                </c:pt>
                <c:pt idx="1591">
                  <c:v>0.99461119738415504</c:v>
                </c:pt>
                <c:pt idx="1592">
                  <c:v>0.99461119738415504</c:v>
                </c:pt>
                <c:pt idx="1593">
                  <c:v>0.99488536976067043</c:v>
                </c:pt>
                <c:pt idx="1594">
                  <c:v>0.9948524663242535</c:v>
                </c:pt>
                <c:pt idx="1595">
                  <c:v>0.99492924217659084</c:v>
                </c:pt>
                <c:pt idx="1596">
                  <c:v>0.9949621473640935</c:v>
                </c:pt>
                <c:pt idx="1597">
                  <c:v>0.99468796039762031</c:v>
                </c:pt>
                <c:pt idx="1598">
                  <c:v>0.994808596242995</c:v>
                </c:pt>
                <c:pt idx="1599">
                  <c:v>0.99510474518309899</c:v>
                </c:pt>
                <c:pt idx="1600">
                  <c:v>0.99488536976067043</c:v>
                </c:pt>
                <c:pt idx="1601">
                  <c:v>0.994808596242995</c:v>
                </c:pt>
                <c:pt idx="1602">
                  <c:v>0.994808596242995</c:v>
                </c:pt>
                <c:pt idx="1603">
                  <c:v>0.99443575440352705</c:v>
                </c:pt>
                <c:pt idx="1604">
                  <c:v>0.99492924217659084</c:v>
                </c:pt>
                <c:pt idx="1605">
                  <c:v>0.99468796039762031</c:v>
                </c:pt>
                <c:pt idx="1606">
                  <c:v>0.99465506146314553</c:v>
                </c:pt>
                <c:pt idx="1607">
                  <c:v>0.9948524663242535</c:v>
                </c:pt>
                <c:pt idx="1608">
                  <c:v>0.99500602211491951</c:v>
                </c:pt>
                <c:pt idx="1609">
                  <c:v>0.99500602211491951</c:v>
                </c:pt>
                <c:pt idx="1610">
                  <c:v>0.99429322268983056</c:v>
                </c:pt>
                <c:pt idx="1611">
                  <c:v>0.99473182681063199</c:v>
                </c:pt>
                <c:pt idx="1612">
                  <c:v>0.9949621473640935</c:v>
                </c:pt>
                <c:pt idx="1613">
                  <c:v>0.994808596242995</c:v>
                </c:pt>
                <c:pt idx="1614">
                  <c:v>0.99507183674308086</c:v>
                </c:pt>
                <c:pt idx="1615">
                  <c:v>0.9948524663242535</c:v>
                </c:pt>
                <c:pt idx="1616">
                  <c:v>0.99477569455748083</c:v>
                </c:pt>
                <c:pt idx="1617">
                  <c:v>0.9949621473640935</c:v>
                </c:pt>
                <c:pt idx="1618">
                  <c:v>0.99488536976067043</c:v>
                </c:pt>
                <c:pt idx="1619">
                  <c:v>0.99492924217659084</c:v>
                </c:pt>
                <c:pt idx="1620">
                  <c:v>0.99461119738415504</c:v>
                </c:pt>
                <c:pt idx="1621">
                  <c:v>0.99473182681063199</c:v>
                </c:pt>
                <c:pt idx="1622">
                  <c:v>0.99514862427084205</c:v>
                </c:pt>
                <c:pt idx="1623">
                  <c:v>0.9949621473640935</c:v>
                </c:pt>
                <c:pt idx="1624">
                  <c:v>0.99447961314854683</c:v>
                </c:pt>
                <c:pt idx="1625">
                  <c:v>0.994808596242995</c:v>
                </c:pt>
                <c:pt idx="1626">
                  <c:v>0.994567334638779</c:v>
                </c:pt>
                <c:pt idx="1627">
                  <c:v>0.99447961314854683</c:v>
                </c:pt>
                <c:pt idx="1628">
                  <c:v>0.99477569455748083</c:v>
                </c:pt>
                <c:pt idx="1629">
                  <c:v>0.99473182681063199</c:v>
                </c:pt>
                <c:pt idx="1630">
                  <c:v>0.9948524663242535</c:v>
                </c:pt>
                <c:pt idx="1631">
                  <c:v>0.99465506146314553</c:v>
                </c:pt>
                <c:pt idx="1632">
                  <c:v>0.99477569455748083</c:v>
                </c:pt>
                <c:pt idx="1633">
                  <c:v>0.99461119738415504</c:v>
                </c:pt>
                <c:pt idx="1634">
                  <c:v>0.99468796039762031</c:v>
                </c:pt>
                <c:pt idx="1635">
                  <c:v>0.99492924217659084</c:v>
                </c:pt>
                <c:pt idx="1636">
                  <c:v>0.99503892905369851</c:v>
                </c:pt>
                <c:pt idx="1637">
                  <c:v>0.99452347322693557</c:v>
                </c:pt>
                <c:pt idx="1638">
                  <c:v>0.99465506146314553</c:v>
                </c:pt>
                <c:pt idx="1639">
                  <c:v>0.99473182681063199</c:v>
                </c:pt>
                <c:pt idx="1640">
                  <c:v>0.99465506146314553</c:v>
                </c:pt>
                <c:pt idx="1641">
                  <c:v>0.99500602211491951</c:v>
                </c:pt>
                <c:pt idx="1642">
                  <c:v>0.99492924217659084</c:v>
                </c:pt>
                <c:pt idx="1643">
                  <c:v>0.99461119738415504</c:v>
                </c:pt>
                <c:pt idx="1644">
                  <c:v>0.994808596242995</c:v>
                </c:pt>
                <c:pt idx="1645">
                  <c:v>0.994808596242995</c:v>
                </c:pt>
                <c:pt idx="1646">
                  <c:v>0.99489633773957453</c:v>
                </c:pt>
                <c:pt idx="1647">
                  <c:v>0.99461119738415504</c:v>
                </c:pt>
                <c:pt idx="1648">
                  <c:v>0.9949621473640935</c:v>
                </c:pt>
                <c:pt idx="1649">
                  <c:v>0.9948524663242535</c:v>
                </c:pt>
                <c:pt idx="1650">
                  <c:v>0.99465506146314553</c:v>
                </c:pt>
                <c:pt idx="1651">
                  <c:v>0.99489633773957453</c:v>
                </c:pt>
                <c:pt idx="1652">
                  <c:v>0.99473182681063199</c:v>
                </c:pt>
                <c:pt idx="1653">
                  <c:v>0.99488536976067043</c:v>
                </c:pt>
                <c:pt idx="1654">
                  <c:v>0.99477569455748083</c:v>
                </c:pt>
                <c:pt idx="1655">
                  <c:v>0.99477569455748083</c:v>
                </c:pt>
                <c:pt idx="1656">
                  <c:v>0.99492924217659084</c:v>
                </c:pt>
                <c:pt idx="1657">
                  <c:v>0.99492924217659084</c:v>
                </c:pt>
                <c:pt idx="1658">
                  <c:v>0.9948524663242535</c:v>
                </c:pt>
                <c:pt idx="1659">
                  <c:v>0.9948524663242535</c:v>
                </c:pt>
                <c:pt idx="1660">
                  <c:v>0.99399724027091996</c:v>
                </c:pt>
                <c:pt idx="1661">
                  <c:v>0.99518153446248103</c:v>
                </c:pt>
                <c:pt idx="1662">
                  <c:v>0.99465506146314553</c:v>
                </c:pt>
                <c:pt idx="1663">
                  <c:v>0.99500602211491951</c:v>
                </c:pt>
                <c:pt idx="1664">
                  <c:v>0.99477569455748083</c:v>
                </c:pt>
                <c:pt idx="1665">
                  <c:v>0.99500602211491951</c:v>
                </c:pt>
                <c:pt idx="1666">
                  <c:v>0.99507183674308086</c:v>
                </c:pt>
                <c:pt idx="1667">
                  <c:v>0.9949621473640935</c:v>
                </c:pt>
                <c:pt idx="1668">
                  <c:v>0.99510474518309899</c:v>
                </c:pt>
                <c:pt idx="1669">
                  <c:v>0.99461119738415504</c:v>
                </c:pt>
                <c:pt idx="1670">
                  <c:v>0.99528026954204318</c:v>
                </c:pt>
                <c:pt idx="1671">
                  <c:v>0.99473182681063199</c:v>
                </c:pt>
                <c:pt idx="1672">
                  <c:v>0.99488536976067043</c:v>
                </c:pt>
                <c:pt idx="1673">
                  <c:v>0.9949621473640935</c:v>
                </c:pt>
                <c:pt idx="1674">
                  <c:v>0.99469892687583095</c:v>
                </c:pt>
                <c:pt idx="1675">
                  <c:v>0.9949621473640935</c:v>
                </c:pt>
                <c:pt idx="1676">
                  <c:v>0.99481956363824597</c:v>
                </c:pt>
                <c:pt idx="1677">
                  <c:v>0.994808596242995</c:v>
                </c:pt>
                <c:pt idx="1678">
                  <c:v>0.99492924217659084</c:v>
                </c:pt>
                <c:pt idx="1679">
                  <c:v>0.99465506146314553</c:v>
                </c:pt>
                <c:pt idx="1680">
                  <c:v>0.99524735709804801</c:v>
                </c:pt>
                <c:pt idx="1681">
                  <c:v>0.99492924217659084</c:v>
                </c:pt>
                <c:pt idx="1682">
                  <c:v>0.994567334638779</c:v>
                </c:pt>
                <c:pt idx="1683">
                  <c:v>0.99447961314854683</c:v>
                </c:pt>
                <c:pt idx="1684">
                  <c:v>0.99503892905369851</c:v>
                </c:pt>
                <c:pt idx="1685">
                  <c:v>0.99488536976067043</c:v>
                </c:pt>
                <c:pt idx="1686">
                  <c:v>0.99465506146314553</c:v>
                </c:pt>
                <c:pt idx="1687">
                  <c:v>0.99507183674308086</c:v>
                </c:pt>
                <c:pt idx="1688">
                  <c:v>0.99477569455748083</c:v>
                </c:pt>
                <c:pt idx="1689">
                  <c:v>0.99514862427084205</c:v>
                </c:pt>
                <c:pt idx="1690">
                  <c:v>0.99503892905369851</c:v>
                </c:pt>
                <c:pt idx="1691">
                  <c:v>0.99500602211491951</c:v>
                </c:pt>
                <c:pt idx="1692">
                  <c:v>0.9948524663242535</c:v>
                </c:pt>
                <c:pt idx="1693">
                  <c:v>0.99500602211491951</c:v>
                </c:pt>
                <c:pt idx="1694">
                  <c:v>0.99473182681063199</c:v>
                </c:pt>
                <c:pt idx="1695">
                  <c:v>0.99488536976067043</c:v>
                </c:pt>
                <c:pt idx="1696">
                  <c:v>0.99500602211491951</c:v>
                </c:pt>
                <c:pt idx="1697">
                  <c:v>0.9949621473640935</c:v>
                </c:pt>
                <c:pt idx="1698">
                  <c:v>0.99500602211491951</c:v>
                </c:pt>
                <c:pt idx="1699">
                  <c:v>0.99510474518309899</c:v>
                </c:pt>
                <c:pt idx="1700">
                  <c:v>0.9948524663242535</c:v>
                </c:pt>
                <c:pt idx="1701">
                  <c:v>0.994567334638779</c:v>
                </c:pt>
                <c:pt idx="1702">
                  <c:v>0.99488536976067043</c:v>
                </c:pt>
                <c:pt idx="1703">
                  <c:v>0.99500602211491951</c:v>
                </c:pt>
                <c:pt idx="1704">
                  <c:v>0.994567334638779</c:v>
                </c:pt>
                <c:pt idx="1705">
                  <c:v>0.99468796039762031</c:v>
                </c:pt>
                <c:pt idx="1706">
                  <c:v>0.99492924217659084</c:v>
                </c:pt>
                <c:pt idx="1707">
                  <c:v>0.99477569455748083</c:v>
                </c:pt>
                <c:pt idx="1708">
                  <c:v>0.99514862427084205</c:v>
                </c:pt>
                <c:pt idx="1709">
                  <c:v>0.99447961314854683</c:v>
                </c:pt>
                <c:pt idx="1710">
                  <c:v>0.9948524663242535</c:v>
                </c:pt>
                <c:pt idx="1711">
                  <c:v>0.99443575440352705</c:v>
                </c:pt>
                <c:pt idx="1712">
                  <c:v>0.99477569455748083</c:v>
                </c:pt>
                <c:pt idx="1713">
                  <c:v>0.99439189699179853</c:v>
                </c:pt>
                <c:pt idx="1714">
                  <c:v>0.99477569455748083</c:v>
                </c:pt>
                <c:pt idx="1715">
                  <c:v>0.99510474518309899</c:v>
                </c:pt>
                <c:pt idx="1716">
                  <c:v>0.9948524663242535</c:v>
                </c:pt>
                <c:pt idx="1717">
                  <c:v>0.9948524663242535</c:v>
                </c:pt>
                <c:pt idx="1718">
                  <c:v>0.99439189699179853</c:v>
                </c:pt>
                <c:pt idx="1719">
                  <c:v>0.99514862427084205</c:v>
                </c:pt>
                <c:pt idx="1720">
                  <c:v>0.99447961314854683</c:v>
                </c:pt>
                <c:pt idx="1721">
                  <c:v>0.99500602211491951</c:v>
                </c:pt>
                <c:pt idx="1722">
                  <c:v>0.9949621473640935</c:v>
                </c:pt>
                <c:pt idx="1723">
                  <c:v>0.99488536976067043</c:v>
                </c:pt>
                <c:pt idx="1724">
                  <c:v>0.99488536976067043</c:v>
                </c:pt>
                <c:pt idx="1725">
                  <c:v>0.99477569455748083</c:v>
                </c:pt>
                <c:pt idx="1726">
                  <c:v>0.9948524663242535</c:v>
                </c:pt>
                <c:pt idx="1727">
                  <c:v>0.99500602211491951</c:v>
                </c:pt>
                <c:pt idx="1728">
                  <c:v>0.99500602211491951</c:v>
                </c:pt>
                <c:pt idx="1729">
                  <c:v>0.99488536976067043</c:v>
                </c:pt>
                <c:pt idx="1730">
                  <c:v>0.99473182681063199</c:v>
                </c:pt>
                <c:pt idx="1731">
                  <c:v>0.9949621473640935</c:v>
                </c:pt>
                <c:pt idx="1732">
                  <c:v>0.99488536976067043</c:v>
                </c:pt>
                <c:pt idx="1733">
                  <c:v>0.99477569455748083</c:v>
                </c:pt>
                <c:pt idx="1734">
                  <c:v>0.994808596242995</c:v>
                </c:pt>
                <c:pt idx="1735">
                  <c:v>0.99507183674308086</c:v>
                </c:pt>
                <c:pt idx="1736">
                  <c:v>0.994808596242995</c:v>
                </c:pt>
                <c:pt idx="1737">
                  <c:v>0.99468796039762031</c:v>
                </c:pt>
                <c:pt idx="1738">
                  <c:v>0.99514862427084205</c:v>
                </c:pt>
                <c:pt idx="1739">
                  <c:v>0.99518153446248103</c:v>
                </c:pt>
                <c:pt idx="1740">
                  <c:v>0.994808596242995</c:v>
                </c:pt>
                <c:pt idx="1741">
                  <c:v>0.99503892905369851</c:v>
                </c:pt>
                <c:pt idx="1742">
                  <c:v>0.994052047248836</c:v>
                </c:pt>
                <c:pt idx="1743">
                  <c:v>0.99439189699179853</c:v>
                </c:pt>
                <c:pt idx="1744">
                  <c:v>0.99465506146314553</c:v>
                </c:pt>
                <c:pt idx="1745">
                  <c:v>0.99507183674308086</c:v>
                </c:pt>
                <c:pt idx="1746">
                  <c:v>0.99447961314854683</c:v>
                </c:pt>
                <c:pt idx="1747">
                  <c:v>0.9949621473640935</c:v>
                </c:pt>
                <c:pt idx="1748">
                  <c:v>0.9948524663242535</c:v>
                </c:pt>
                <c:pt idx="1749">
                  <c:v>0.99510474518309899</c:v>
                </c:pt>
                <c:pt idx="1750">
                  <c:v>0.9948524663242535</c:v>
                </c:pt>
                <c:pt idx="1751">
                  <c:v>0.99489633773957453</c:v>
                </c:pt>
                <c:pt idx="1752">
                  <c:v>0.99465506146314553</c:v>
                </c:pt>
                <c:pt idx="1753">
                  <c:v>0.99477569455748083</c:v>
                </c:pt>
                <c:pt idx="1754">
                  <c:v>0.9949621473640935</c:v>
                </c:pt>
                <c:pt idx="1755">
                  <c:v>0.99500602211491951</c:v>
                </c:pt>
                <c:pt idx="1756">
                  <c:v>0.9948524663242535</c:v>
                </c:pt>
                <c:pt idx="1757">
                  <c:v>0.9948524663242535</c:v>
                </c:pt>
                <c:pt idx="1758">
                  <c:v>0.9949621473640935</c:v>
                </c:pt>
                <c:pt idx="1759">
                  <c:v>0.99521444540487203</c:v>
                </c:pt>
                <c:pt idx="1760">
                  <c:v>0.994808596242995</c:v>
                </c:pt>
                <c:pt idx="1761">
                  <c:v>0.99477569455748083</c:v>
                </c:pt>
                <c:pt idx="1762">
                  <c:v>0.99521444540487203</c:v>
                </c:pt>
                <c:pt idx="1763">
                  <c:v>0.99488536976067043</c:v>
                </c:pt>
                <c:pt idx="1764">
                  <c:v>0.99514862427084205</c:v>
                </c:pt>
                <c:pt idx="1765">
                  <c:v>0.99507183674308086</c:v>
                </c:pt>
                <c:pt idx="1766">
                  <c:v>0.99500602211491951</c:v>
                </c:pt>
                <c:pt idx="1767">
                  <c:v>0.99503892905369851</c:v>
                </c:pt>
                <c:pt idx="1768">
                  <c:v>0.994808596242995</c:v>
                </c:pt>
                <c:pt idx="1769">
                  <c:v>0.9948524663242535</c:v>
                </c:pt>
                <c:pt idx="1770">
                  <c:v>0.99514862427084205</c:v>
                </c:pt>
                <c:pt idx="1771">
                  <c:v>0.99439189699179853</c:v>
                </c:pt>
                <c:pt idx="1772">
                  <c:v>0.99507183674308086</c:v>
                </c:pt>
                <c:pt idx="1773">
                  <c:v>0.99443575440352705</c:v>
                </c:pt>
                <c:pt idx="1774">
                  <c:v>0.99468796039762031</c:v>
                </c:pt>
                <c:pt idx="1775">
                  <c:v>0.99524735709804801</c:v>
                </c:pt>
                <c:pt idx="1776">
                  <c:v>0.99510474518309899</c:v>
                </c:pt>
                <c:pt idx="1777">
                  <c:v>0.99500602211491951</c:v>
                </c:pt>
                <c:pt idx="1778">
                  <c:v>0.9949621473640935</c:v>
                </c:pt>
                <c:pt idx="1779">
                  <c:v>0.99492924217659084</c:v>
                </c:pt>
                <c:pt idx="1780">
                  <c:v>0.994808596242995</c:v>
                </c:pt>
                <c:pt idx="1781">
                  <c:v>0.994808596242995</c:v>
                </c:pt>
                <c:pt idx="1782">
                  <c:v>0.99488536976067043</c:v>
                </c:pt>
                <c:pt idx="1783">
                  <c:v>0.99488536976067043</c:v>
                </c:pt>
                <c:pt idx="1784">
                  <c:v>0.99518153446248103</c:v>
                </c:pt>
                <c:pt idx="1785">
                  <c:v>0.99461119738415504</c:v>
                </c:pt>
                <c:pt idx="1786">
                  <c:v>0.99477569455748083</c:v>
                </c:pt>
                <c:pt idx="1787">
                  <c:v>0.99492924217659084</c:v>
                </c:pt>
                <c:pt idx="1788">
                  <c:v>0.99507183674308086</c:v>
                </c:pt>
                <c:pt idx="1789">
                  <c:v>0.99477569455748083</c:v>
                </c:pt>
                <c:pt idx="1790">
                  <c:v>0.99477569455748083</c:v>
                </c:pt>
                <c:pt idx="1791">
                  <c:v>0.99500602211491951</c:v>
                </c:pt>
                <c:pt idx="1792">
                  <c:v>0.99514862427084205</c:v>
                </c:pt>
                <c:pt idx="1793">
                  <c:v>0.994808596242995</c:v>
                </c:pt>
                <c:pt idx="1794">
                  <c:v>0.99468796039762031</c:v>
                </c:pt>
                <c:pt idx="1795">
                  <c:v>0.9948524663242535</c:v>
                </c:pt>
                <c:pt idx="1796">
                  <c:v>0.99507183674308086</c:v>
                </c:pt>
                <c:pt idx="1797">
                  <c:v>0.99473182681063199</c:v>
                </c:pt>
                <c:pt idx="1798">
                  <c:v>0.99503892905369851</c:v>
                </c:pt>
                <c:pt idx="1799">
                  <c:v>0.99518153446248103</c:v>
                </c:pt>
                <c:pt idx="1800">
                  <c:v>0.99500602211491951</c:v>
                </c:pt>
                <c:pt idx="1801">
                  <c:v>0.99473182681063199</c:v>
                </c:pt>
                <c:pt idx="1802">
                  <c:v>0.99507183674308086</c:v>
                </c:pt>
                <c:pt idx="1803">
                  <c:v>0.994348040913278</c:v>
                </c:pt>
                <c:pt idx="1804">
                  <c:v>0.99528026954204318</c:v>
                </c:pt>
                <c:pt idx="1805">
                  <c:v>0.9948524663242535</c:v>
                </c:pt>
                <c:pt idx="1806">
                  <c:v>0.99473182681063199</c:v>
                </c:pt>
                <c:pt idx="1807">
                  <c:v>0.99461119738415504</c:v>
                </c:pt>
                <c:pt idx="1808">
                  <c:v>0.99433707710195118</c:v>
                </c:pt>
                <c:pt idx="1809">
                  <c:v>0.99507183674308086</c:v>
                </c:pt>
                <c:pt idx="1810">
                  <c:v>0.99465506146314553</c:v>
                </c:pt>
                <c:pt idx="1811">
                  <c:v>0.99461119738415504</c:v>
                </c:pt>
                <c:pt idx="1812">
                  <c:v>0.99452347322693557</c:v>
                </c:pt>
                <c:pt idx="1813">
                  <c:v>0.99468796039762031</c:v>
                </c:pt>
                <c:pt idx="1814">
                  <c:v>0.99447961314854683</c:v>
                </c:pt>
                <c:pt idx="1815">
                  <c:v>0.9949621473640935</c:v>
                </c:pt>
                <c:pt idx="1816">
                  <c:v>0.994567334638779</c:v>
                </c:pt>
                <c:pt idx="1817">
                  <c:v>0.994808596242995</c:v>
                </c:pt>
                <c:pt idx="1818">
                  <c:v>0.99477569455748083</c:v>
                </c:pt>
                <c:pt idx="1819">
                  <c:v>0.99468796039762031</c:v>
                </c:pt>
                <c:pt idx="1820">
                  <c:v>0.994808596242995</c:v>
                </c:pt>
                <c:pt idx="1821">
                  <c:v>0.99500602211491951</c:v>
                </c:pt>
                <c:pt idx="1822">
                  <c:v>0.99461119738415504</c:v>
                </c:pt>
                <c:pt idx="1823">
                  <c:v>0.99492924217659084</c:v>
                </c:pt>
                <c:pt idx="1824">
                  <c:v>0.9949621473640935</c:v>
                </c:pt>
                <c:pt idx="1825">
                  <c:v>0.99500602211491951</c:v>
                </c:pt>
                <c:pt idx="1826">
                  <c:v>0.994808596242995</c:v>
                </c:pt>
                <c:pt idx="1827">
                  <c:v>0.99443575440352705</c:v>
                </c:pt>
                <c:pt idx="1828">
                  <c:v>0.9948524663242535</c:v>
                </c:pt>
                <c:pt idx="1829">
                  <c:v>0.99488536976067043</c:v>
                </c:pt>
                <c:pt idx="1830">
                  <c:v>0.99488536976067043</c:v>
                </c:pt>
                <c:pt idx="1831">
                  <c:v>0.99488536976067043</c:v>
                </c:pt>
                <c:pt idx="1832">
                  <c:v>0.99461119738415504</c:v>
                </c:pt>
                <c:pt idx="1833">
                  <c:v>0.99452347322693557</c:v>
                </c:pt>
                <c:pt idx="1834">
                  <c:v>0.99492924217659084</c:v>
                </c:pt>
                <c:pt idx="1835">
                  <c:v>0.99503892905369851</c:v>
                </c:pt>
                <c:pt idx="1836">
                  <c:v>0.99468796039762031</c:v>
                </c:pt>
                <c:pt idx="1837">
                  <c:v>0.99507183674308086</c:v>
                </c:pt>
                <c:pt idx="1838">
                  <c:v>0.99473182681063199</c:v>
                </c:pt>
                <c:pt idx="1839">
                  <c:v>0.99439189699179853</c:v>
                </c:pt>
                <c:pt idx="1840">
                  <c:v>0.99503892905369851</c:v>
                </c:pt>
                <c:pt idx="1841">
                  <c:v>0.994567334638779</c:v>
                </c:pt>
                <c:pt idx="1842">
                  <c:v>0.99492924217659084</c:v>
                </c:pt>
                <c:pt idx="1843">
                  <c:v>0.994808596242995</c:v>
                </c:pt>
                <c:pt idx="1844">
                  <c:v>0.99477569455748083</c:v>
                </c:pt>
                <c:pt idx="1845">
                  <c:v>0.99507183674308086</c:v>
                </c:pt>
                <c:pt idx="1846">
                  <c:v>0.99477569455748083</c:v>
                </c:pt>
                <c:pt idx="1847">
                  <c:v>0.99488536976067043</c:v>
                </c:pt>
                <c:pt idx="1848">
                  <c:v>0.99461119738415504</c:v>
                </c:pt>
                <c:pt idx="1849">
                  <c:v>0.99488536976067043</c:v>
                </c:pt>
                <c:pt idx="1850">
                  <c:v>0.99492924217659084</c:v>
                </c:pt>
                <c:pt idx="1851">
                  <c:v>0.99465506146314553</c:v>
                </c:pt>
                <c:pt idx="1852">
                  <c:v>0.9949621473640935</c:v>
                </c:pt>
                <c:pt idx="1853">
                  <c:v>0.99489633773957453</c:v>
                </c:pt>
                <c:pt idx="1854">
                  <c:v>0.99443575440352705</c:v>
                </c:pt>
                <c:pt idx="1855">
                  <c:v>0.99492924217659084</c:v>
                </c:pt>
                <c:pt idx="1856">
                  <c:v>0.99468796039762031</c:v>
                </c:pt>
                <c:pt idx="1857">
                  <c:v>0.99518153446248103</c:v>
                </c:pt>
                <c:pt idx="1858">
                  <c:v>0.99492924217659084</c:v>
                </c:pt>
                <c:pt idx="1859">
                  <c:v>0.9949621473640935</c:v>
                </c:pt>
                <c:pt idx="1860">
                  <c:v>0.99488536976067043</c:v>
                </c:pt>
                <c:pt idx="1861">
                  <c:v>0.994567334638779</c:v>
                </c:pt>
                <c:pt idx="1862">
                  <c:v>0.99429322268983056</c:v>
                </c:pt>
                <c:pt idx="1863">
                  <c:v>0.9948524663242535</c:v>
                </c:pt>
                <c:pt idx="1864">
                  <c:v>0.99503892905369851</c:v>
                </c:pt>
                <c:pt idx="1865">
                  <c:v>0.99510474518309899</c:v>
                </c:pt>
                <c:pt idx="1866">
                  <c:v>0.99409589433031453</c:v>
                </c:pt>
                <c:pt idx="1867">
                  <c:v>0.99468796039762031</c:v>
                </c:pt>
                <c:pt idx="1868">
                  <c:v>0.99461119738415504</c:v>
                </c:pt>
                <c:pt idx="1869">
                  <c:v>0.994808596242995</c:v>
                </c:pt>
                <c:pt idx="1870">
                  <c:v>0.99465506146314553</c:v>
                </c:pt>
                <c:pt idx="1871">
                  <c:v>0.99447961314854683</c:v>
                </c:pt>
                <c:pt idx="1872">
                  <c:v>0.99461119738415504</c:v>
                </c:pt>
                <c:pt idx="1873">
                  <c:v>0.99492924217659084</c:v>
                </c:pt>
                <c:pt idx="1874">
                  <c:v>0.99424936961073396</c:v>
                </c:pt>
                <c:pt idx="1875">
                  <c:v>0.9949621473640935</c:v>
                </c:pt>
                <c:pt idx="1876">
                  <c:v>0.994567334638779</c:v>
                </c:pt>
                <c:pt idx="1877">
                  <c:v>0.99465506146314553</c:v>
                </c:pt>
                <c:pt idx="1878">
                  <c:v>0.9948524663242535</c:v>
                </c:pt>
                <c:pt idx="1879">
                  <c:v>0.9948524663242535</c:v>
                </c:pt>
                <c:pt idx="1880">
                  <c:v>0.99465506146314553</c:v>
                </c:pt>
                <c:pt idx="1881">
                  <c:v>0.99510474518309899</c:v>
                </c:pt>
                <c:pt idx="1882">
                  <c:v>0.99452347322693557</c:v>
                </c:pt>
                <c:pt idx="1883">
                  <c:v>0.9948524663242535</c:v>
                </c:pt>
                <c:pt idx="1884">
                  <c:v>0.99488536976067043</c:v>
                </c:pt>
                <c:pt idx="1885">
                  <c:v>0.994567334638779</c:v>
                </c:pt>
                <c:pt idx="1886">
                  <c:v>0.99492924217659084</c:v>
                </c:pt>
                <c:pt idx="1887">
                  <c:v>0.99500602211491951</c:v>
                </c:pt>
                <c:pt idx="1888">
                  <c:v>0.9949621473640935</c:v>
                </c:pt>
                <c:pt idx="1889">
                  <c:v>0.99510474518309899</c:v>
                </c:pt>
                <c:pt idx="1890">
                  <c:v>0.99500602211491951</c:v>
                </c:pt>
                <c:pt idx="1891">
                  <c:v>0.99468796039762031</c:v>
                </c:pt>
                <c:pt idx="1892">
                  <c:v>0.9948524663242535</c:v>
                </c:pt>
                <c:pt idx="1893">
                  <c:v>0.99465506146314553</c:v>
                </c:pt>
                <c:pt idx="1894">
                  <c:v>0.9949621473640935</c:v>
                </c:pt>
                <c:pt idx="1895">
                  <c:v>0.9948524663242535</c:v>
                </c:pt>
                <c:pt idx="1896">
                  <c:v>0.99477569455748083</c:v>
                </c:pt>
                <c:pt idx="1897">
                  <c:v>0.99433707710195118</c:v>
                </c:pt>
                <c:pt idx="1898">
                  <c:v>0.99492924217659084</c:v>
                </c:pt>
                <c:pt idx="1899">
                  <c:v>0.99492924217659084</c:v>
                </c:pt>
                <c:pt idx="1900">
                  <c:v>0.99473182681063199</c:v>
                </c:pt>
                <c:pt idx="1901">
                  <c:v>0.99518153446248103</c:v>
                </c:pt>
                <c:pt idx="1902">
                  <c:v>0.99500602211491951</c:v>
                </c:pt>
                <c:pt idx="1903">
                  <c:v>0.99468796039762031</c:v>
                </c:pt>
                <c:pt idx="1904">
                  <c:v>0.99510474518309899</c:v>
                </c:pt>
                <c:pt idx="1905">
                  <c:v>0.99518153446248103</c:v>
                </c:pt>
                <c:pt idx="1906">
                  <c:v>0.99465506146314553</c:v>
                </c:pt>
                <c:pt idx="1907">
                  <c:v>0.99468796039762031</c:v>
                </c:pt>
                <c:pt idx="1908">
                  <c:v>0.99492924217659084</c:v>
                </c:pt>
                <c:pt idx="1909">
                  <c:v>0.99468796039762031</c:v>
                </c:pt>
                <c:pt idx="1910">
                  <c:v>0.99528026954204318</c:v>
                </c:pt>
                <c:pt idx="1911">
                  <c:v>0.99507183674308086</c:v>
                </c:pt>
                <c:pt idx="1912">
                  <c:v>0.99473182681063199</c:v>
                </c:pt>
                <c:pt idx="1913">
                  <c:v>0.9948524663242535</c:v>
                </c:pt>
                <c:pt idx="1914">
                  <c:v>0.99500602211491951</c:v>
                </c:pt>
                <c:pt idx="1915">
                  <c:v>0.9949621473640935</c:v>
                </c:pt>
                <c:pt idx="1916">
                  <c:v>0.99510474518309899</c:v>
                </c:pt>
                <c:pt idx="1917">
                  <c:v>0.99465506146314553</c:v>
                </c:pt>
                <c:pt idx="1918">
                  <c:v>0.99473182681063199</c:v>
                </c:pt>
                <c:pt idx="1919">
                  <c:v>0.99473182681063199</c:v>
                </c:pt>
                <c:pt idx="1920">
                  <c:v>0.99510474518309899</c:v>
                </c:pt>
                <c:pt idx="1921">
                  <c:v>0.99465506146314553</c:v>
                </c:pt>
                <c:pt idx="1922">
                  <c:v>0.99477569455748083</c:v>
                </c:pt>
                <c:pt idx="1923">
                  <c:v>0.99468796039762031</c:v>
                </c:pt>
                <c:pt idx="1924">
                  <c:v>0.99468796039762031</c:v>
                </c:pt>
                <c:pt idx="1925">
                  <c:v>0.99424936961073396</c:v>
                </c:pt>
                <c:pt idx="1926">
                  <c:v>0.99492924217659084</c:v>
                </c:pt>
                <c:pt idx="1927">
                  <c:v>0.99468796039762031</c:v>
                </c:pt>
                <c:pt idx="1928">
                  <c:v>0.9949621473640935</c:v>
                </c:pt>
                <c:pt idx="1929">
                  <c:v>0.99465506146314553</c:v>
                </c:pt>
                <c:pt idx="1930">
                  <c:v>0.99514862427084205</c:v>
                </c:pt>
                <c:pt idx="1931">
                  <c:v>0.99465506146314553</c:v>
                </c:pt>
                <c:pt idx="1932">
                  <c:v>0.99503892905369851</c:v>
                </c:pt>
                <c:pt idx="1933">
                  <c:v>0.99461119738415504</c:v>
                </c:pt>
                <c:pt idx="1934">
                  <c:v>0.99461119738415504</c:v>
                </c:pt>
                <c:pt idx="1935">
                  <c:v>0.99465506146314553</c:v>
                </c:pt>
                <c:pt idx="1936">
                  <c:v>0.99500602211491951</c:v>
                </c:pt>
                <c:pt idx="1937">
                  <c:v>0.99507183674308086</c:v>
                </c:pt>
                <c:pt idx="1938">
                  <c:v>0.9948524663242535</c:v>
                </c:pt>
                <c:pt idx="1939">
                  <c:v>0.99488536976067043</c:v>
                </c:pt>
                <c:pt idx="1940">
                  <c:v>0.99489633773957453</c:v>
                </c:pt>
                <c:pt idx="1941">
                  <c:v>0.994808596242995</c:v>
                </c:pt>
                <c:pt idx="1942">
                  <c:v>0.99452347322693557</c:v>
                </c:pt>
                <c:pt idx="1943">
                  <c:v>0.99477569455748083</c:v>
                </c:pt>
                <c:pt idx="1944">
                  <c:v>0.99514862427084205</c:v>
                </c:pt>
                <c:pt idx="1945">
                  <c:v>0.99415070505622716</c:v>
                </c:pt>
                <c:pt idx="1946">
                  <c:v>0.99433707710195118</c:v>
                </c:pt>
                <c:pt idx="1947">
                  <c:v>0.99507183674308086</c:v>
                </c:pt>
                <c:pt idx="1948">
                  <c:v>0.9948524663242535</c:v>
                </c:pt>
                <c:pt idx="1949">
                  <c:v>0.99488536976067043</c:v>
                </c:pt>
                <c:pt idx="1950">
                  <c:v>0.99477569455748083</c:v>
                </c:pt>
                <c:pt idx="1951">
                  <c:v>0.99481956363824597</c:v>
                </c:pt>
                <c:pt idx="1952">
                  <c:v>0.99429322268983056</c:v>
                </c:pt>
                <c:pt idx="1953">
                  <c:v>0.99433707710195118</c:v>
                </c:pt>
                <c:pt idx="1954">
                  <c:v>0.99447961314854683</c:v>
                </c:pt>
                <c:pt idx="1955">
                  <c:v>0.99461119738415504</c:v>
                </c:pt>
                <c:pt idx="1956">
                  <c:v>0.99488536976067043</c:v>
                </c:pt>
                <c:pt idx="1957">
                  <c:v>0.99488536976067043</c:v>
                </c:pt>
                <c:pt idx="1958">
                  <c:v>0.99492924217659084</c:v>
                </c:pt>
                <c:pt idx="1959">
                  <c:v>0.99492924217659084</c:v>
                </c:pt>
                <c:pt idx="1960">
                  <c:v>0.994808596242995</c:v>
                </c:pt>
                <c:pt idx="1961">
                  <c:v>0.99500602211491951</c:v>
                </c:pt>
                <c:pt idx="1962">
                  <c:v>0.99518153446248103</c:v>
                </c:pt>
                <c:pt idx="1963">
                  <c:v>0.99468796039762031</c:v>
                </c:pt>
                <c:pt idx="1964">
                  <c:v>0.99468796039762031</c:v>
                </c:pt>
                <c:pt idx="1965">
                  <c:v>0.99531318273689418</c:v>
                </c:pt>
                <c:pt idx="1966">
                  <c:v>0.99492924217659084</c:v>
                </c:pt>
                <c:pt idx="1967">
                  <c:v>0.99468796039762031</c:v>
                </c:pt>
                <c:pt idx="1968">
                  <c:v>0.99465506146314553</c:v>
                </c:pt>
                <c:pt idx="1969">
                  <c:v>0.9949621473640935</c:v>
                </c:pt>
                <c:pt idx="1970">
                  <c:v>0.99465506146314553</c:v>
                </c:pt>
                <c:pt idx="1971">
                  <c:v>0.99429322268983056</c:v>
                </c:pt>
                <c:pt idx="1972">
                  <c:v>0.99468796039762031</c:v>
                </c:pt>
                <c:pt idx="1973">
                  <c:v>0.99518153446248103</c:v>
                </c:pt>
                <c:pt idx="1974">
                  <c:v>0.9948524663242535</c:v>
                </c:pt>
                <c:pt idx="1975">
                  <c:v>0.9941945551363095</c:v>
                </c:pt>
                <c:pt idx="1976">
                  <c:v>0.99465506146314553</c:v>
                </c:pt>
                <c:pt idx="1977">
                  <c:v>0.99531318273689418</c:v>
                </c:pt>
                <c:pt idx="1978">
                  <c:v>0.99488536976067043</c:v>
                </c:pt>
                <c:pt idx="1979">
                  <c:v>0.99465506146314553</c:v>
                </c:pt>
                <c:pt idx="1980">
                  <c:v>0.99492924217659084</c:v>
                </c:pt>
                <c:pt idx="1981">
                  <c:v>0.9941945551363095</c:v>
                </c:pt>
                <c:pt idx="1982">
                  <c:v>0.99452347322693557</c:v>
                </c:pt>
                <c:pt idx="1983">
                  <c:v>0.99468796039762031</c:v>
                </c:pt>
                <c:pt idx="1984">
                  <c:v>0.99510474518309899</c:v>
                </c:pt>
                <c:pt idx="1985">
                  <c:v>0.99452347322693557</c:v>
                </c:pt>
                <c:pt idx="1986">
                  <c:v>0.9949621473640935</c:v>
                </c:pt>
              </c:numCache>
            </c:numRef>
          </c:val>
        </c:ser>
        <c:marker val="1"/>
        <c:axId val="73702016"/>
        <c:axId val="79319424"/>
      </c:lineChart>
      <c:catAx>
        <c:axId val="737020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319424"/>
        <c:crosses val="autoZero"/>
        <c:auto val="1"/>
        <c:lblAlgn val="ctr"/>
        <c:lblOffset val="100"/>
        <c:tickLblSkip val="200"/>
        <c:tickMarkSkip val="100"/>
      </c:catAx>
      <c:valAx>
        <c:axId val="79319424"/>
        <c:scaling>
          <c:orientation val="minMax"/>
          <c:min val="0.99099999999999999"/>
        </c:scaling>
        <c:axPos val="l"/>
        <c:majorGridlines/>
        <c:numFmt formatCode="General" sourceLinked="1"/>
        <c:tickLblPos val="nextTo"/>
        <c:crossAx val="7370201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8.9940476190476265E-2"/>
          <c:y val="4.0201010809381314E-2"/>
          <c:w val="0.75728174603174603"/>
          <c:h val="0.85476471185774427"/>
        </c:manualLayout>
      </c:layout>
      <c:lineChart>
        <c:grouping val="standard"/>
        <c:ser>
          <c:idx val="0"/>
          <c:order val="0"/>
          <c:tx>
            <c:v>紅樓夢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'[RFD11~20.xlsx]工作表1'!$A$1:$BTS$1</c:f>
              <c:numCache>
                <c:formatCode>General</c:formatCode>
                <c:ptCount val="1891"/>
                <c:pt idx="0">
                  <c:v>0.99492924217659084</c:v>
                </c:pt>
                <c:pt idx="1">
                  <c:v>0.9949621473640935</c:v>
                </c:pt>
                <c:pt idx="2">
                  <c:v>0.994808596242995</c:v>
                </c:pt>
                <c:pt idx="3">
                  <c:v>0.99461119738415504</c:v>
                </c:pt>
                <c:pt idx="4">
                  <c:v>0.99488536976067043</c:v>
                </c:pt>
                <c:pt idx="5">
                  <c:v>0.99468796039762031</c:v>
                </c:pt>
                <c:pt idx="6">
                  <c:v>0.9948524663242535</c:v>
                </c:pt>
                <c:pt idx="7">
                  <c:v>0.9948524663242535</c:v>
                </c:pt>
                <c:pt idx="8">
                  <c:v>0.994808596242995</c:v>
                </c:pt>
                <c:pt idx="9">
                  <c:v>0.99488536976067043</c:v>
                </c:pt>
                <c:pt idx="10">
                  <c:v>0.99468796039762031</c:v>
                </c:pt>
                <c:pt idx="11">
                  <c:v>0.99503892905369851</c:v>
                </c:pt>
                <c:pt idx="12">
                  <c:v>0.99528026954204318</c:v>
                </c:pt>
                <c:pt idx="13">
                  <c:v>0.99492924217659084</c:v>
                </c:pt>
                <c:pt idx="14">
                  <c:v>0.99492924217659084</c:v>
                </c:pt>
                <c:pt idx="15">
                  <c:v>0.99510474518309899</c:v>
                </c:pt>
                <c:pt idx="16">
                  <c:v>0.9949621473640935</c:v>
                </c:pt>
                <c:pt idx="17">
                  <c:v>0.9949621473640935</c:v>
                </c:pt>
                <c:pt idx="18">
                  <c:v>0.99503892905369851</c:v>
                </c:pt>
                <c:pt idx="19">
                  <c:v>0.99443575440352705</c:v>
                </c:pt>
                <c:pt idx="20">
                  <c:v>0.99477569455748083</c:v>
                </c:pt>
                <c:pt idx="21">
                  <c:v>0.99452347322693557</c:v>
                </c:pt>
                <c:pt idx="22">
                  <c:v>0.99500602211491951</c:v>
                </c:pt>
                <c:pt idx="23">
                  <c:v>0.99503892905369851</c:v>
                </c:pt>
                <c:pt idx="24">
                  <c:v>0.994567334638779</c:v>
                </c:pt>
                <c:pt idx="25">
                  <c:v>0.994808596242995</c:v>
                </c:pt>
                <c:pt idx="26">
                  <c:v>0.99473182681063199</c:v>
                </c:pt>
                <c:pt idx="27">
                  <c:v>0.9949621473640935</c:v>
                </c:pt>
                <c:pt idx="28">
                  <c:v>0.994808596242995</c:v>
                </c:pt>
                <c:pt idx="29">
                  <c:v>0.9948524663242535</c:v>
                </c:pt>
                <c:pt idx="30">
                  <c:v>0.99477569455748083</c:v>
                </c:pt>
                <c:pt idx="31">
                  <c:v>0.99492924217659084</c:v>
                </c:pt>
                <c:pt idx="32">
                  <c:v>0.99415070505622716</c:v>
                </c:pt>
                <c:pt idx="33">
                  <c:v>0.99461119738415504</c:v>
                </c:pt>
                <c:pt idx="34">
                  <c:v>0.9948524663242535</c:v>
                </c:pt>
                <c:pt idx="35">
                  <c:v>0.99473182681063199</c:v>
                </c:pt>
                <c:pt idx="36">
                  <c:v>0.99492924217659084</c:v>
                </c:pt>
                <c:pt idx="37">
                  <c:v>0.994808596242995</c:v>
                </c:pt>
                <c:pt idx="38">
                  <c:v>0.99468796039762031</c:v>
                </c:pt>
                <c:pt idx="39">
                  <c:v>0.99461119738415504</c:v>
                </c:pt>
                <c:pt idx="40">
                  <c:v>0.9949621473640935</c:v>
                </c:pt>
                <c:pt idx="41">
                  <c:v>0.99465506146314553</c:v>
                </c:pt>
                <c:pt idx="42">
                  <c:v>0.994567334638779</c:v>
                </c:pt>
                <c:pt idx="43">
                  <c:v>0.9948524663242535</c:v>
                </c:pt>
                <c:pt idx="44">
                  <c:v>0.994808596242995</c:v>
                </c:pt>
                <c:pt idx="45">
                  <c:v>0.99507183674308086</c:v>
                </c:pt>
                <c:pt idx="46">
                  <c:v>0.99507183674308086</c:v>
                </c:pt>
                <c:pt idx="47">
                  <c:v>0.99473182681063199</c:v>
                </c:pt>
                <c:pt idx="48">
                  <c:v>0.99510474518309899</c:v>
                </c:pt>
                <c:pt idx="49">
                  <c:v>0.99429322268983056</c:v>
                </c:pt>
                <c:pt idx="50">
                  <c:v>0.994808596242995</c:v>
                </c:pt>
                <c:pt idx="51">
                  <c:v>0.99488536976067043</c:v>
                </c:pt>
                <c:pt idx="52">
                  <c:v>0.994567334638779</c:v>
                </c:pt>
                <c:pt idx="53">
                  <c:v>0.99492924217659084</c:v>
                </c:pt>
                <c:pt idx="54">
                  <c:v>0.99443575440352705</c:v>
                </c:pt>
                <c:pt idx="55">
                  <c:v>0.99473182681063199</c:v>
                </c:pt>
                <c:pt idx="56">
                  <c:v>0.99439189699179853</c:v>
                </c:pt>
                <c:pt idx="57">
                  <c:v>0.99503892905369851</c:v>
                </c:pt>
                <c:pt idx="58">
                  <c:v>0.99473182681063199</c:v>
                </c:pt>
                <c:pt idx="59">
                  <c:v>0.99514862427084205</c:v>
                </c:pt>
                <c:pt idx="60">
                  <c:v>0.99477569455748083</c:v>
                </c:pt>
                <c:pt idx="61">
                  <c:v>0.9948524663242535</c:v>
                </c:pt>
                <c:pt idx="62">
                  <c:v>0.99473182681063199</c:v>
                </c:pt>
                <c:pt idx="63">
                  <c:v>0.994567334638779</c:v>
                </c:pt>
                <c:pt idx="64">
                  <c:v>0.99500602211491951</c:v>
                </c:pt>
                <c:pt idx="65">
                  <c:v>0.99461119738415504</c:v>
                </c:pt>
                <c:pt idx="66">
                  <c:v>0.994808596242995</c:v>
                </c:pt>
                <c:pt idx="67">
                  <c:v>0.9941945551363095</c:v>
                </c:pt>
                <c:pt idx="68">
                  <c:v>0.99468796039762031</c:v>
                </c:pt>
                <c:pt idx="69">
                  <c:v>0.99500602211491951</c:v>
                </c:pt>
                <c:pt idx="70">
                  <c:v>0.99503892905369851</c:v>
                </c:pt>
                <c:pt idx="71">
                  <c:v>0.9948524663242535</c:v>
                </c:pt>
                <c:pt idx="72">
                  <c:v>0.99500602211491951</c:v>
                </c:pt>
                <c:pt idx="73">
                  <c:v>0.99488536976067043</c:v>
                </c:pt>
                <c:pt idx="74">
                  <c:v>0.99473182681063199</c:v>
                </c:pt>
                <c:pt idx="75">
                  <c:v>0.99473182681063199</c:v>
                </c:pt>
                <c:pt idx="76">
                  <c:v>0.99473182681063199</c:v>
                </c:pt>
                <c:pt idx="77">
                  <c:v>0.99489633773957453</c:v>
                </c:pt>
                <c:pt idx="78">
                  <c:v>0.99465506146314553</c:v>
                </c:pt>
                <c:pt idx="79">
                  <c:v>0.99461119738415504</c:v>
                </c:pt>
                <c:pt idx="80">
                  <c:v>0.99488536976067043</c:v>
                </c:pt>
                <c:pt idx="81">
                  <c:v>0.9949621473640935</c:v>
                </c:pt>
                <c:pt idx="82">
                  <c:v>0.99461119738415504</c:v>
                </c:pt>
                <c:pt idx="83">
                  <c:v>0.99465506146314553</c:v>
                </c:pt>
                <c:pt idx="84">
                  <c:v>0.9948524663242535</c:v>
                </c:pt>
                <c:pt idx="85">
                  <c:v>0.9948524663242535</c:v>
                </c:pt>
                <c:pt idx="86">
                  <c:v>0.9949621473640935</c:v>
                </c:pt>
                <c:pt idx="87">
                  <c:v>0.9949621473640935</c:v>
                </c:pt>
                <c:pt idx="88">
                  <c:v>0.994567334638779</c:v>
                </c:pt>
                <c:pt idx="89">
                  <c:v>0.99465506146314553</c:v>
                </c:pt>
                <c:pt idx="90">
                  <c:v>0.99488536976067043</c:v>
                </c:pt>
                <c:pt idx="91">
                  <c:v>0.99500602211491951</c:v>
                </c:pt>
                <c:pt idx="92">
                  <c:v>0.99500602211491951</c:v>
                </c:pt>
                <c:pt idx="93">
                  <c:v>0.99492924217659084</c:v>
                </c:pt>
                <c:pt idx="94">
                  <c:v>0.99503892905369851</c:v>
                </c:pt>
                <c:pt idx="95">
                  <c:v>0.99510474518309899</c:v>
                </c:pt>
                <c:pt idx="96">
                  <c:v>0.99488536976067043</c:v>
                </c:pt>
                <c:pt idx="97">
                  <c:v>0.99439189699179853</c:v>
                </c:pt>
                <c:pt idx="98">
                  <c:v>0.99439189699179853</c:v>
                </c:pt>
                <c:pt idx="99">
                  <c:v>0.99500602211491951</c:v>
                </c:pt>
                <c:pt idx="100">
                  <c:v>0.99468796039762031</c:v>
                </c:pt>
                <c:pt idx="101">
                  <c:v>0.99468796039762031</c:v>
                </c:pt>
                <c:pt idx="102">
                  <c:v>0.9949621473640935</c:v>
                </c:pt>
                <c:pt idx="103">
                  <c:v>0.99492924217659084</c:v>
                </c:pt>
                <c:pt idx="104">
                  <c:v>0.99510474518309899</c:v>
                </c:pt>
                <c:pt idx="105">
                  <c:v>0.99473182681063199</c:v>
                </c:pt>
                <c:pt idx="106">
                  <c:v>0.99465506146314553</c:v>
                </c:pt>
                <c:pt idx="107">
                  <c:v>0.99503892905369851</c:v>
                </c:pt>
                <c:pt idx="108">
                  <c:v>0.99473182681063199</c:v>
                </c:pt>
                <c:pt idx="109">
                  <c:v>0.99500602211491951</c:v>
                </c:pt>
                <c:pt idx="110">
                  <c:v>0.9949621473640935</c:v>
                </c:pt>
                <c:pt idx="111">
                  <c:v>0.9949621473640935</c:v>
                </c:pt>
                <c:pt idx="112">
                  <c:v>0.99468796039762031</c:v>
                </c:pt>
                <c:pt idx="113">
                  <c:v>0.99429322268983056</c:v>
                </c:pt>
                <c:pt idx="114">
                  <c:v>0.994808596242995</c:v>
                </c:pt>
                <c:pt idx="115">
                  <c:v>0.9948524663242535</c:v>
                </c:pt>
                <c:pt idx="116">
                  <c:v>0.99507183674308086</c:v>
                </c:pt>
                <c:pt idx="117">
                  <c:v>0.99468796039762031</c:v>
                </c:pt>
                <c:pt idx="118">
                  <c:v>0.99477569455748083</c:v>
                </c:pt>
                <c:pt idx="119">
                  <c:v>0.99473182681063199</c:v>
                </c:pt>
                <c:pt idx="120">
                  <c:v>0.9949621473640935</c:v>
                </c:pt>
                <c:pt idx="121">
                  <c:v>0.994567334638779</c:v>
                </c:pt>
                <c:pt idx="122">
                  <c:v>0.99443575440352705</c:v>
                </c:pt>
                <c:pt idx="123">
                  <c:v>0.99461119738415504</c:v>
                </c:pt>
                <c:pt idx="124">
                  <c:v>0.99465506146314553</c:v>
                </c:pt>
                <c:pt idx="125">
                  <c:v>0.9948524663242535</c:v>
                </c:pt>
                <c:pt idx="126">
                  <c:v>0.99473182681063199</c:v>
                </c:pt>
                <c:pt idx="127">
                  <c:v>0.99503892905369851</c:v>
                </c:pt>
                <c:pt idx="128">
                  <c:v>0.9948524663242535</c:v>
                </c:pt>
                <c:pt idx="129">
                  <c:v>0.99465506146314553</c:v>
                </c:pt>
                <c:pt idx="130">
                  <c:v>0.99492924217659084</c:v>
                </c:pt>
                <c:pt idx="131">
                  <c:v>0.99429322268983056</c:v>
                </c:pt>
                <c:pt idx="132">
                  <c:v>0.99510474518309899</c:v>
                </c:pt>
                <c:pt idx="133">
                  <c:v>0.99507183674308086</c:v>
                </c:pt>
                <c:pt idx="134">
                  <c:v>0.99461119738415504</c:v>
                </c:pt>
                <c:pt idx="135">
                  <c:v>0.99489633773957453</c:v>
                </c:pt>
                <c:pt idx="136">
                  <c:v>0.994567334638779</c:v>
                </c:pt>
                <c:pt idx="137">
                  <c:v>0.99465506146314553</c:v>
                </c:pt>
                <c:pt idx="138">
                  <c:v>0.99443575440352705</c:v>
                </c:pt>
                <c:pt idx="139">
                  <c:v>0.99492924217659084</c:v>
                </c:pt>
                <c:pt idx="140">
                  <c:v>0.99500602211491951</c:v>
                </c:pt>
                <c:pt idx="141">
                  <c:v>0.99503892905369851</c:v>
                </c:pt>
                <c:pt idx="142">
                  <c:v>0.9948524663242535</c:v>
                </c:pt>
                <c:pt idx="143">
                  <c:v>0.99492924217659084</c:v>
                </c:pt>
                <c:pt idx="144">
                  <c:v>0.994808596242995</c:v>
                </c:pt>
                <c:pt idx="145">
                  <c:v>0.99429322268983056</c:v>
                </c:pt>
                <c:pt idx="146">
                  <c:v>0.99514862427084205</c:v>
                </c:pt>
                <c:pt idx="147">
                  <c:v>0.99492924217659084</c:v>
                </c:pt>
                <c:pt idx="148">
                  <c:v>0.99492924217659084</c:v>
                </c:pt>
                <c:pt idx="149">
                  <c:v>0.99477569455748083</c:v>
                </c:pt>
                <c:pt idx="150">
                  <c:v>0.99477569455748083</c:v>
                </c:pt>
                <c:pt idx="151">
                  <c:v>0.99507183674308086</c:v>
                </c:pt>
                <c:pt idx="152">
                  <c:v>0.99477569455748083</c:v>
                </c:pt>
                <c:pt idx="153">
                  <c:v>0.9941945551363095</c:v>
                </c:pt>
                <c:pt idx="154">
                  <c:v>0.99477569455748083</c:v>
                </c:pt>
                <c:pt idx="155">
                  <c:v>0.99500602211491951</c:v>
                </c:pt>
                <c:pt idx="156">
                  <c:v>0.99452347322693557</c:v>
                </c:pt>
                <c:pt idx="157">
                  <c:v>0.99488536976067043</c:v>
                </c:pt>
                <c:pt idx="158">
                  <c:v>0.99465506146314553</c:v>
                </c:pt>
                <c:pt idx="159">
                  <c:v>0.994567334638779</c:v>
                </c:pt>
                <c:pt idx="160">
                  <c:v>0.99465506146314553</c:v>
                </c:pt>
                <c:pt idx="161">
                  <c:v>0.99468796039762031</c:v>
                </c:pt>
                <c:pt idx="162">
                  <c:v>0.99503892905369851</c:v>
                </c:pt>
                <c:pt idx="163">
                  <c:v>0.994567334638779</c:v>
                </c:pt>
                <c:pt idx="164">
                  <c:v>0.99477569455748083</c:v>
                </c:pt>
                <c:pt idx="165">
                  <c:v>0.9948524663242535</c:v>
                </c:pt>
                <c:pt idx="166">
                  <c:v>0.99465506146314553</c:v>
                </c:pt>
                <c:pt idx="167">
                  <c:v>0.99477569455748083</c:v>
                </c:pt>
                <c:pt idx="168">
                  <c:v>0.9948524663242535</c:v>
                </c:pt>
                <c:pt idx="169">
                  <c:v>0.99514862427084205</c:v>
                </c:pt>
                <c:pt idx="170">
                  <c:v>0.99477569455748083</c:v>
                </c:pt>
                <c:pt idx="171">
                  <c:v>0.99528026954204318</c:v>
                </c:pt>
                <c:pt idx="172">
                  <c:v>0.9948524663242535</c:v>
                </c:pt>
                <c:pt idx="173">
                  <c:v>0.994567334638779</c:v>
                </c:pt>
                <c:pt idx="174">
                  <c:v>0.99447961314854683</c:v>
                </c:pt>
                <c:pt idx="175">
                  <c:v>0.99514862427084205</c:v>
                </c:pt>
                <c:pt idx="176">
                  <c:v>0.99429322268983056</c:v>
                </c:pt>
                <c:pt idx="177">
                  <c:v>0.99492924217659084</c:v>
                </c:pt>
                <c:pt idx="178">
                  <c:v>0.99473182681063199</c:v>
                </c:pt>
                <c:pt idx="179">
                  <c:v>0.99500602211491951</c:v>
                </c:pt>
                <c:pt idx="180">
                  <c:v>0.99461119738415504</c:v>
                </c:pt>
                <c:pt idx="181">
                  <c:v>0.99500602211491951</c:v>
                </c:pt>
                <c:pt idx="182">
                  <c:v>0.9948524663242535</c:v>
                </c:pt>
                <c:pt idx="183">
                  <c:v>0.99503892905369851</c:v>
                </c:pt>
                <c:pt idx="184">
                  <c:v>0.994808596242995</c:v>
                </c:pt>
                <c:pt idx="185">
                  <c:v>0.99488536976067043</c:v>
                </c:pt>
                <c:pt idx="186">
                  <c:v>0.99507183674308086</c:v>
                </c:pt>
                <c:pt idx="187">
                  <c:v>0.99503892905369851</c:v>
                </c:pt>
                <c:pt idx="188">
                  <c:v>0.994808596242995</c:v>
                </c:pt>
                <c:pt idx="189">
                  <c:v>0.99503892905369851</c:v>
                </c:pt>
                <c:pt idx="190">
                  <c:v>0.99465506146314553</c:v>
                </c:pt>
                <c:pt idx="191">
                  <c:v>0.99443575440352705</c:v>
                </c:pt>
                <c:pt idx="192">
                  <c:v>0.99473182681063199</c:v>
                </c:pt>
                <c:pt idx="193">
                  <c:v>0.9948524663242535</c:v>
                </c:pt>
                <c:pt idx="194">
                  <c:v>0.994808596242995</c:v>
                </c:pt>
                <c:pt idx="195">
                  <c:v>0.99473182681063199</c:v>
                </c:pt>
                <c:pt idx="196">
                  <c:v>0.99489633773957453</c:v>
                </c:pt>
                <c:pt idx="197">
                  <c:v>0.99524735709804801</c:v>
                </c:pt>
                <c:pt idx="198">
                  <c:v>0.99488536976067043</c:v>
                </c:pt>
                <c:pt idx="199">
                  <c:v>0.99452347322693557</c:v>
                </c:pt>
                <c:pt idx="200">
                  <c:v>0.99500602211491951</c:v>
                </c:pt>
                <c:pt idx="201">
                  <c:v>0.994567334638779</c:v>
                </c:pt>
                <c:pt idx="202">
                  <c:v>0.99507183674308086</c:v>
                </c:pt>
                <c:pt idx="203">
                  <c:v>0.9949621473640935</c:v>
                </c:pt>
                <c:pt idx="204">
                  <c:v>0.99488536976067043</c:v>
                </c:pt>
                <c:pt idx="205">
                  <c:v>0.99507183674308086</c:v>
                </c:pt>
                <c:pt idx="206">
                  <c:v>0.99492924217659084</c:v>
                </c:pt>
                <c:pt idx="207">
                  <c:v>0.99507183674308086</c:v>
                </c:pt>
                <c:pt idx="208">
                  <c:v>0.994348040913278</c:v>
                </c:pt>
                <c:pt idx="209">
                  <c:v>0.99500602211491951</c:v>
                </c:pt>
                <c:pt idx="210">
                  <c:v>0.99500602211491951</c:v>
                </c:pt>
                <c:pt idx="211">
                  <c:v>0.99500602211491951</c:v>
                </c:pt>
                <c:pt idx="212">
                  <c:v>0.99514862427084205</c:v>
                </c:pt>
                <c:pt idx="213">
                  <c:v>0.99477569455748083</c:v>
                </c:pt>
                <c:pt idx="214">
                  <c:v>0.99489633773957453</c:v>
                </c:pt>
                <c:pt idx="215">
                  <c:v>0.99447961314854683</c:v>
                </c:pt>
                <c:pt idx="216">
                  <c:v>0.99377803317767455</c:v>
                </c:pt>
                <c:pt idx="217">
                  <c:v>0.99473182681063199</c:v>
                </c:pt>
                <c:pt idx="218">
                  <c:v>0.99521444540487203</c:v>
                </c:pt>
                <c:pt idx="219">
                  <c:v>0.99481956363824597</c:v>
                </c:pt>
                <c:pt idx="220">
                  <c:v>0.99521444540487203</c:v>
                </c:pt>
                <c:pt idx="221">
                  <c:v>0.99473182681063199</c:v>
                </c:pt>
                <c:pt idx="222">
                  <c:v>0.99488536976067043</c:v>
                </c:pt>
                <c:pt idx="223">
                  <c:v>0.9948524663242535</c:v>
                </c:pt>
                <c:pt idx="224">
                  <c:v>0.994808596242995</c:v>
                </c:pt>
                <c:pt idx="225">
                  <c:v>0.99468796039762031</c:v>
                </c:pt>
                <c:pt idx="226">
                  <c:v>0.99514862427084205</c:v>
                </c:pt>
                <c:pt idx="227">
                  <c:v>0.99477569455748083</c:v>
                </c:pt>
                <c:pt idx="228">
                  <c:v>0.9948524663242535</c:v>
                </c:pt>
                <c:pt idx="229">
                  <c:v>0.99488536976067043</c:v>
                </c:pt>
                <c:pt idx="230">
                  <c:v>0.99473182681063199</c:v>
                </c:pt>
                <c:pt idx="231">
                  <c:v>0.99473182681063199</c:v>
                </c:pt>
                <c:pt idx="232">
                  <c:v>0.99447961314854683</c:v>
                </c:pt>
                <c:pt idx="233">
                  <c:v>0.99510474518309899</c:v>
                </c:pt>
                <c:pt idx="234">
                  <c:v>0.994567334638779</c:v>
                </c:pt>
                <c:pt idx="235">
                  <c:v>0.9948524663242535</c:v>
                </c:pt>
                <c:pt idx="236">
                  <c:v>0.99433707710195118</c:v>
                </c:pt>
                <c:pt idx="237">
                  <c:v>0.99500602211491951</c:v>
                </c:pt>
                <c:pt idx="238">
                  <c:v>0.994808596242995</c:v>
                </c:pt>
                <c:pt idx="239">
                  <c:v>0.9949621473640935</c:v>
                </c:pt>
                <c:pt idx="240">
                  <c:v>0.99473182681063199</c:v>
                </c:pt>
                <c:pt idx="241">
                  <c:v>0.99465506146314553</c:v>
                </c:pt>
                <c:pt idx="242">
                  <c:v>0.9948524663242535</c:v>
                </c:pt>
                <c:pt idx="243">
                  <c:v>0.9948524663242535</c:v>
                </c:pt>
                <c:pt idx="244">
                  <c:v>0.99488536976067043</c:v>
                </c:pt>
                <c:pt idx="245">
                  <c:v>0.994567334638779</c:v>
                </c:pt>
                <c:pt idx="246">
                  <c:v>0.994567334638779</c:v>
                </c:pt>
                <c:pt idx="247">
                  <c:v>0.99465506146314553</c:v>
                </c:pt>
                <c:pt idx="248">
                  <c:v>0.99477569455748083</c:v>
                </c:pt>
                <c:pt idx="249">
                  <c:v>0.99477569455748083</c:v>
                </c:pt>
                <c:pt idx="250">
                  <c:v>0.99507183674308086</c:v>
                </c:pt>
                <c:pt idx="251">
                  <c:v>0.99468796039762031</c:v>
                </c:pt>
                <c:pt idx="252">
                  <c:v>0.9949621473640935</c:v>
                </c:pt>
                <c:pt idx="253">
                  <c:v>0.99500602211491951</c:v>
                </c:pt>
                <c:pt idx="254">
                  <c:v>0.99492924217659084</c:v>
                </c:pt>
                <c:pt idx="255">
                  <c:v>0.99507183674308086</c:v>
                </c:pt>
                <c:pt idx="256">
                  <c:v>0.99468796039762031</c:v>
                </c:pt>
                <c:pt idx="257">
                  <c:v>0.9948524663242535</c:v>
                </c:pt>
                <c:pt idx="258">
                  <c:v>0.99507183674308086</c:v>
                </c:pt>
                <c:pt idx="259">
                  <c:v>0.99500602211491951</c:v>
                </c:pt>
                <c:pt idx="260">
                  <c:v>0.99503892905369851</c:v>
                </c:pt>
                <c:pt idx="261">
                  <c:v>0.99514862427084205</c:v>
                </c:pt>
                <c:pt idx="262">
                  <c:v>0.9948524663242535</c:v>
                </c:pt>
                <c:pt idx="263">
                  <c:v>0.99492924217659084</c:v>
                </c:pt>
                <c:pt idx="264">
                  <c:v>0.99461119738415504</c:v>
                </c:pt>
                <c:pt idx="265">
                  <c:v>0.99468796039762031</c:v>
                </c:pt>
                <c:pt idx="266">
                  <c:v>0.99447961314854683</c:v>
                </c:pt>
                <c:pt idx="267">
                  <c:v>0.99452347322693557</c:v>
                </c:pt>
                <c:pt idx="268">
                  <c:v>0.99488536976067043</c:v>
                </c:pt>
                <c:pt idx="269">
                  <c:v>0.99503892905369851</c:v>
                </c:pt>
                <c:pt idx="270">
                  <c:v>0.99507183674308086</c:v>
                </c:pt>
                <c:pt idx="271">
                  <c:v>0.99443575440352705</c:v>
                </c:pt>
                <c:pt idx="272">
                  <c:v>0.9949621473640935</c:v>
                </c:pt>
                <c:pt idx="273">
                  <c:v>0.9949621473640935</c:v>
                </c:pt>
                <c:pt idx="274">
                  <c:v>0.9948524663242535</c:v>
                </c:pt>
                <c:pt idx="275">
                  <c:v>0.99500602211491951</c:v>
                </c:pt>
                <c:pt idx="276">
                  <c:v>0.99473182681063199</c:v>
                </c:pt>
                <c:pt idx="277">
                  <c:v>0.99468796039762031</c:v>
                </c:pt>
                <c:pt idx="278">
                  <c:v>0.99452347322693557</c:v>
                </c:pt>
                <c:pt idx="279">
                  <c:v>0.99514862427084205</c:v>
                </c:pt>
                <c:pt idx="280">
                  <c:v>0.99468796039762031</c:v>
                </c:pt>
                <c:pt idx="281">
                  <c:v>0.99507183674308086</c:v>
                </c:pt>
                <c:pt idx="282">
                  <c:v>0.994567334638779</c:v>
                </c:pt>
                <c:pt idx="283">
                  <c:v>0.9949621473640935</c:v>
                </c:pt>
                <c:pt idx="284">
                  <c:v>0.99492924217659084</c:v>
                </c:pt>
                <c:pt idx="285">
                  <c:v>0.99465506146314553</c:v>
                </c:pt>
                <c:pt idx="286">
                  <c:v>0.99477569455748083</c:v>
                </c:pt>
                <c:pt idx="287">
                  <c:v>0.99477569455748083</c:v>
                </c:pt>
                <c:pt idx="288">
                  <c:v>0.99492924217659084</c:v>
                </c:pt>
                <c:pt idx="289">
                  <c:v>0.994808596242995</c:v>
                </c:pt>
                <c:pt idx="290">
                  <c:v>0.99507183674308086</c:v>
                </c:pt>
                <c:pt idx="291">
                  <c:v>0.99473182681063199</c:v>
                </c:pt>
                <c:pt idx="292">
                  <c:v>0.994808596242995</c:v>
                </c:pt>
                <c:pt idx="293">
                  <c:v>0.994808596242995</c:v>
                </c:pt>
                <c:pt idx="294">
                  <c:v>0.994808596242995</c:v>
                </c:pt>
                <c:pt idx="295">
                  <c:v>0.99473182681063199</c:v>
                </c:pt>
                <c:pt idx="296">
                  <c:v>0.99433707710195118</c:v>
                </c:pt>
                <c:pt idx="297">
                  <c:v>0.9949621473640935</c:v>
                </c:pt>
                <c:pt idx="298">
                  <c:v>0.9948524663242535</c:v>
                </c:pt>
                <c:pt idx="299">
                  <c:v>0.99503892905369851</c:v>
                </c:pt>
                <c:pt idx="300">
                  <c:v>0.9948524663242535</c:v>
                </c:pt>
                <c:pt idx="301">
                  <c:v>0.9949621473640935</c:v>
                </c:pt>
                <c:pt idx="302">
                  <c:v>0.9949621473640935</c:v>
                </c:pt>
                <c:pt idx="303">
                  <c:v>0.99514862427084205</c:v>
                </c:pt>
                <c:pt idx="304">
                  <c:v>0.99503892905369851</c:v>
                </c:pt>
                <c:pt idx="305">
                  <c:v>0.99461119738415504</c:v>
                </c:pt>
                <c:pt idx="306">
                  <c:v>0.99518153446248103</c:v>
                </c:pt>
                <c:pt idx="307">
                  <c:v>0.99465506146314553</c:v>
                </c:pt>
                <c:pt idx="308">
                  <c:v>0.99477569455748083</c:v>
                </c:pt>
                <c:pt idx="309">
                  <c:v>0.994808596242995</c:v>
                </c:pt>
                <c:pt idx="310">
                  <c:v>0.99488536976067043</c:v>
                </c:pt>
                <c:pt idx="311">
                  <c:v>0.99477569455748083</c:v>
                </c:pt>
                <c:pt idx="312">
                  <c:v>0.9948524663242535</c:v>
                </c:pt>
                <c:pt idx="313">
                  <c:v>0.99503892905369851</c:v>
                </c:pt>
                <c:pt idx="314">
                  <c:v>0.99492924217659084</c:v>
                </c:pt>
                <c:pt idx="315">
                  <c:v>0.99510474518309899</c:v>
                </c:pt>
                <c:pt idx="316">
                  <c:v>0.99492924217659084</c:v>
                </c:pt>
                <c:pt idx="317">
                  <c:v>0.99439189699179853</c:v>
                </c:pt>
                <c:pt idx="318">
                  <c:v>0.9948524663242535</c:v>
                </c:pt>
                <c:pt idx="319">
                  <c:v>0.99473182681063199</c:v>
                </c:pt>
                <c:pt idx="320">
                  <c:v>0.99510474518309899</c:v>
                </c:pt>
                <c:pt idx="321">
                  <c:v>0.9949621473640935</c:v>
                </c:pt>
                <c:pt idx="322">
                  <c:v>0.9949621473640935</c:v>
                </c:pt>
                <c:pt idx="323">
                  <c:v>0.99518153446248103</c:v>
                </c:pt>
                <c:pt idx="324">
                  <c:v>0.99468796039762031</c:v>
                </c:pt>
                <c:pt idx="325">
                  <c:v>0.99507183674308086</c:v>
                </c:pt>
                <c:pt idx="326">
                  <c:v>0.99473182681063199</c:v>
                </c:pt>
                <c:pt idx="327">
                  <c:v>0.9948524663242535</c:v>
                </c:pt>
                <c:pt idx="328">
                  <c:v>0.99500602211491951</c:v>
                </c:pt>
                <c:pt idx="329">
                  <c:v>0.9949621473640935</c:v>
                </c:pt>
                <c:pt idx="330">
                  <c:v>0.9949621473640935</c:v>
                </c:pt>
                <c:pt idx="331">
                  <c:v>0.99492924217659084</c:v>
                </c:pt>
                <c:pt idx="332">
                  <c:v>0.99447961314854683</c:v>
                </c:pt>
                <c:pt idx="333">
                  <c:v>0.99503892905369851</c:v>
                </c:pt>
                <c:pt idx="334">
                  <c:v>0.99443575440352705</c:v>
                </c:pt>
                <c:pt idx="335">
                  <c:v>0.99424936961073396</c:v>
                </c:pt>
                <c:pt idx="336">
                  <c:v>0.99518153446248103</c:v>
                </c:pt>
                <c:pt idx="337">
                  <c:v>0.9949621473640935</c:v>
                </c:pt>
                <c:pt idx="338">
                  <c:v>0.99452347322693557</c:v>
                </c:pt>
                <c:pt idx="339">
                  <c:v>0.99492924217659084</c:v>
                </c:pt>
                <c:pt idx="340">
                  <c:v>0.994808596242995</c:v>
                </c:pt>
                <c:pt idx="341">
                  <c:v>0.99465506146314553</c:v>
                </c:pt>
                <c:pt idx="342">
                  <c:v>0.9948524663242535</c:v>
                </c:pt>
                <c:pt idx="343">
                  <c:v>0.99488536976067043</c:v>
                </c:pt>
                <c:pt idx="344">
                  <c:v>0.9948524663242535</c:v>
                </c:pt>
                <c:pt idx="345">
                  <c:v>0.994808596242995</c:v>
                </c:pt>
                <c:pt idx="346">
                  <c:v>0.99468796039762031</c:v>
                </c:pt>
                <c:pt idx="347">
                  <c:v>0.99488536976067043</c:v>
                </c:pt>
                <c:pt idx="348">
                  <c:v>0.99204746705098001</c:v>
                </c:pt>
                <c:pt idx="349">
                  <c:v>0.9924744391857635</c:v>
                </c:pt>
                <c:pt idx="350">
                  <c:v>0.99424936961073396</c:v>
                </c:pt>
                <c:pt idx="351">
                  <c:v>0.99507183674308086</c:v>
                </c:pt>
                <c:pt idx="352">
                  <c:v>0.9949621473640935</c:v>
                </c:pt>
                <c:pt idx="353">
                  <c:v>0.994808596242995</c:v>
                </c:pt>
                <c:pt idx="354">
                  <c:v>0.99488536976067043</c:v>
                </c:pt>
                <c:pt idx="355">
                  <c:v>0.99468796039762031</c:v>
                </c:pt>
                <c:pt idx="356">
                  <c:v>0.99500602211491951</c:v>
                </c:pt>
                <c:pt idx="357">
                  <c:v>0.99521444540487203</c:v>
                </c:pt>
                <c:pt idx="358">
                  <c:v>0.99492924217659084</c:v>
                </c:pt>
                <c:pt idx="359">
                  <c:v>0.99489633773957453</c:v>
                </c:pt>
                <c:pt idx="360">
                  <c:v>0.99514862427084205</c:v>
                </c:pt>
                <c:pt idx="361">
                  <c:v>0.99507183674308086</c:v>
                </c:pt>
                <c:pt idx="362">
                  <c:v>0.99489633773957453</c:v>
                </c:pt>
                <c:pt idx="363">
                  <c:v>0.99477569455748083</c:v>
                </c:pt>
                <c:pt idx="364">
                  <c:v>0.99465506146314553</c:v>
                </c:pt>
                <c:pt idx="365">
                  <c:v>0.99468796039762031</c:v>
                </c:pt>
                <c:pt idx="366">
                  <c:v>0.99500602211491951</c:v>
                </c:pt>
                <c:pt idx="367">
                  <c:v>0.99492924217659084</c:v>
                </c:pt>
                <c:pt idx="368">
                  <c:v>0.99477569455748083</c:v>
                </c:pt>
                <c:pt idx="369">
                  <c:v>0.99507183674308086</c:v>
                </c:pt>
                <c:pt idx="370">
                  <c:v>0.99510474518309899</c:v>
                </c:pt>
                <c:pt idx="371">
                  <c:v>0.994567334638779</c:v>
                </c:pt>
                <c:pt idx="372">
                  <c:v>0.99503892905369851</c:v>
                </c:pt>
                <c:pt idx="373">
                  <c:v>0.99518153446248103</c:v>
                </c:pt>
                <c:pt idx="374">
                  <c:v>0.99500602211491951</c:v>
                </c:pt>
                <c:pt idx="375">
                  <c:v>0.99503892905369851</c:v>
                </c:pt>
                <c:pt idx="376">
                  <c:v>0.99500602211491951</c:v>
                </c:pt>
                <c:pt idx="377">
                  <c:v>0.994808596242995</c:v>
                </c:pt>
                <c:pt idx="378">
                  <c:v>0.99461119738415504</c:v>
                </c:pt>
                <c:pt idx="379">
                  <c:v>0.99503892905369851</c:v>
                </c:pt>
                <c:pt idx="380">
                  <c:v>0.9953680397303033</c:v>
                </c:pt>
                <c:pt idx="381">
                  <c:v>0.99477569455748083</c:v>
                </c:pt>
                <c:pt idx="382">
                  <c:v>0.9948524663242535</c:v>
                </c:pt>
                <c:pt idx="383">
                  <c:v>0.99492924217659084</c:v>
                </c:pt>
                <c:pt idx="384">
                  <c:v>0.99492924217659084</c:v>
                </c:pt>
                <c:pt idx="385">
                  <c:v>0.99468796039762031</c:v>
                </c:pt>
                <c:pt idx="386">
                  <c:v>0.99492924217659084</c:v>
                </c:pt>
                <c:pt idx="387">
                  <c:v>0.994808596242995</c:v>
                </c:pt>
                <c:pt idx="388">
                  <c:v>0.9949621473640935</c:v>
                </c:pt>
                <c:pt idx="389">
                  <c:v>0.9949621473640935</c:v>
                </c:pt>
                <c:pt idx="390">
                  <c:v>0.99503892905369851</c:v>
                </c:pt>
                <c:pt idx="391">
                  <c:v>0.99488536976067043</c:v>
                </c:pt>
                <c:pt idx="392">
                  <c:v>0.99477569455748083</c:v>
                </c:pt>
                <c:pt idx="393">
                  <c:v>0.99507183674308086</c:v>
                </c:pt>
                <c:pt idx="394">
                  <c:v>0.99500602211491951</c:v>
                </c:pt>
                <c:pt idx="395">
                  <c:v>0.99447961314854683</c:v>
                </c:pt>
                <c:pt idx="396">
                  <c:v>0.99518153446248103</c:v>
                </c:pt>
                <c:pt idx="397">
                  <c:v>0.99507183674308086</c:v>
                </c:pt>
                <c:pt idx="398">
                  <c:v>0.99461119738415504</c:v>
                </c:pt>
                <c:pt idx="399">
                  <c:v>0.99507183674308086</c:v>
                </c:pt>
                <c:pt idx="400">
                  <c:v>0.99521444540487203</c:v>
                </c:pt>
                <c:pt idx="401">
                  <c:v>0.99503892905369851</c:v>
                </c:pt>
                <c:pt idx="402">
                  <c:v>0.99510474518309899</c:v>
                </c:pt>
                <c:pt idx="403">
                  <c:v>0.99521444540487203</c:v>
                </c:pt>
                <c:pt idx="404">
                  <c:v>0.99492924217659084</c:v>
                </c:pt>
                <c:pt idx="405">
                  <c:v>0.99477569455748083</c:v>
                </c:pt>
                <c:pt idx="406">
                  <c:v>0.99492924217659084</c:v>
                </c:pt>
                <c:pt idx="407">
                  <c:v>0.99514862427084205</c:v>
                </c:pt>
                <c:pt idx="408">
                  <c:v>0.9949621473640935</c:v>
                </c:pt>
                <c:pt idx="409">
                  <c:v>0.99488536976067043</c:v>
                </c:pt>
                <c:pt idx="410">
                  <c:v>0.99492924217659084</c:v>
                </c:pt>
                <c:pt idx="411">
                  <c:v>0.99492924217659084</c:v>
                </c:pt>
                <c:pt idx="412">
                  <c:v>0.99503892905369851</c:v>
                </c:pt>
                <c:pt idx="413">
                  <c:v>0.99473182681063199</c:v>
                </c:pt>
                <c:pt idx="414">
                  <c:v>0.99503892905369851</c:v>
                </c:pt>
                <c:pt idx="415">
                  <c:v>0.9948524663242535</c:v>
                </c:pt>
                <c:pt idx="416">
                  <c:v>0.99489633773957453</c:v>
                </c:pt>
                <c:pt idx="417">
                  <c:v>0.99510474518309899</c:v>
                </c:pt>
                <c:pt idx="418">
                  <c:v>0.99477569455748083</c:v>
                </c:pt>
                <c:pt idx="419">
                  <c:v>0.99500602211491951</c:v>
                </c:pt>
                <c:pt idx="420">
                  <c:v>0.9948524663242535</c:v>
                </c:pt>
                <c:pt idx="421">
                  <c:v>0.99503892905369851</c:v>
                </c:pt>
                <c:pt idx="422">
                  <c:v>0.99492924217659084</c:v>
                </c:pt>
                <c:pt idx="423">
                  <c:v>0.99510474518309899</c:v>
                </c:pt>
                <c:pt idx="424">
                  <c:v>0.99473182681063199</c:v>
                </c:pt>
                <c:pt idx="425">
                  <c:v>0.99477569455748083</c:v>
                </c:pt>
                <c:pt idx="426">
                  <c:v>0.99488536976067043</c:v>
                </c:pt>
                <c:pt idx="427">
                  <c:v>0.99492924217659084</c:v>
                </c:pt>
                <c:pt idx="428">
                  <c:v>0.99514862427084205</c:v>
                </c:pt>
                <c:pt idx="429">
                  <c:v>0.99473182681063199</c:v>
                </c:pt>
                <c:pt idx="430">
                  <c:v>0.9949621473640935</c:v>
                </c:pt>
                <c:pt idx="431">
                  <c:v>0.99503892905369851</c:v>
                </c:pt>
                <c:pt idx="432">
                  <c:v>0.99488536976067043</c:v>
                </c:pt>
                <c:pt idx="433">
                  <c:v>0.994808596242995</c:v>
                </c:pt>
                <c:pt idx="434">
                  <c:v>0.9949621473640935</c:v>
                </c:pt>
                <c:pt idx="435">
                  <c:v>0.9948524663242535</c:v>
                </c:pt>
                <c:pt idx="436">
                  <c:v>0.99447961314854683</c:v>
                </c:pt>
                <c:pt idx="437">
                  <c:v>0.99473182681063199</c:v>
                </c:pt>
                <c:pt idx="438">
                  <c:v>0.99443575440352705</c:v>
                </c:pt>
                <c:pt idx="439">
                  <c:v>0.9949621473640935</c:v>
                </c:pt>
                <c:pt idx="440">
                  <c:v>0.99473182681063199</c:v>
                </c:pt>
                <c:pt idx="441">
                  <c:v>0.99492924217659084</c:v>
                </c:pt>
                <c:pt idx="442">
                  <c:v>0.99500602211491951</c:v>
                </c:pt>
                <c:pt idx="443">
                  <c:v>0.994808596242995</c:v>
                </c:pt>
                <c:pt idx="444">
                  <c:v>0.99452347322693557</c:v>
                </c:pt>
                <c:pt idx="445">
                  <c:v>0.99503892905369851</c:v>
                </c:pt>
                <c:pt idx="446">
                  <c:v>0.99415070505622716</c:v>
                </c:pt>
                <c:pt idx="447">
                  <c:v>0.99510474518309899</c:v>
                </c:pt>
                <c:pt idx="448">
                  <c:v>0.99443575440352705</c:v>
                </c:pt>
                <c:pt idx="449">
                  <c:v>0.99492924217659084</c:v>
                </c:pt>
                <c:pt idx="450">
                  <c:v>0.99507183674308086</c:v>
                </c:pt>
                <c:pt idx="451">
                  <c:v>0.99477569455748083</c:v>
                </c:pt>
                <c:pt idx="452">
                  <c:v>0.99492924217659084</c:v>
                </c:pt>
                <c:pt idx="453">
                  <c:v>0.99477569455748083</c:v>
                </c:pt>
                <c:pt idx="454">
                  <c:v>0.99409589433031453</c:v>
                </c:pt>
                <c:pt idx="455">
                  <c:v>0.99507183674308086</c:v>
                </c:pt>
                <c:pt idx="456">
                  <c:v>0.99465506146314553</c:v>
                </c:pt>
                <c:pt idx="457">
                  <c:v>0.99514862427084205</c:v>
                </c:pt>
                <c:pt idx="458">
                  <c:v>0.99477569455748083</c:v>
                </c:pt>
                <c:pt idx="459">
                  <c:v>0.99465506146314553</c:v>
                </c:pt>
                <c:pt idx="460">
                  <c:v>0.99488536976067043</c:v>
                </c:pt>
                <c:pt idx="461">
                  <c:v>0.994567334638779</c:v>
                </c:pt>
                <c:pt idx="462">
                  <c:v>0.9949621473640935</c:v>
                </c:pt>
                <c:pt idx="463">
                  <c:v>0.9948524663242535</c:v>
                </c:pt>
                <c:pt idx="464">
                  <c:v>0.9948524663242535</c:v>
                </c:pt>
                <c:pt idx="465">
                  <c:v>0.9949621473640935</c:v>
                </c:pt>
                <c:pt idx="466">
                  <c:v>0.99461119738415504</c:v>
                </c:pt>
                <c:pt idx="467">
                  <c:v>0.99443575440352705</c:v>
                </c:pt>
                <c:pt idx="468">
                  <c:v>0.99500602211491951</c:v>
                </c:pt>
                <c:pt idx="469">
                  <c:v>0.99443575440352705</c:v>
                </c:pt>
                <c:pt idx="470">
                  <c:v>0.99447961314854683</c:v>
                </c:pt>
                <c:pt idx="471">
                  <c:v>0.99477569455748083</c:v>
                </c:pt>
                <c:pt idx="472">
                  <c:v>0.9949621473640935</c:v>
                </c:pt>
                <c:pt idx="473">
                  <c:v>0.99507183674308086</c:v>
                </c:pt>
                <c:pt idx="474">
                  <c:v>0.99500602211491951</c:v>
                </c:pt>
                <c:pt idx="475">
                  <c:v>0.99424936961073396</c:v>
                </c:pt>
                <c:pt idx="476">
                  <c:v>0.99443575440352705</c:v>
                </c:pt>
                <c:pt idx="477">
                  <c:v>0.99503892905369851</c:v>
                </c:pt>
                <c:pt idx="478">
                  <c:v>0.99500602211491951</c:v>
                </c:pt>
                <c:pt idx="479">
                  <c:v>0.994808596242995</c:v>
                </c:pt>
                <c:pt idx="480">
                  <c:v>0.9948524663242535</c:v>
                </c:pt>
                <c:pt idx="481">
                  <c:v>0.99461119738415504</c:v>
                </c:pt>
                <c:pt idx="482">
                  <c:v>0.99452347322693557</c:v>
                </c:pt>
                <c:pt idx="483">
                  <c:v>0.99500602211491951</c:v>
                </c:pt>
                <c:pt idx="484">
                  <c:v>0.99488536976067043</c:v>
                </c:pt>
                <c:pt idx="485">
                  <c:v>0.99492924217659084</c:v>
                </c:pt>
                <c:pt idx="486">
                  <c:v>0.9949621473640935</c:v>
                </c:pt>
                <c:pt idx="487">
                  <c:v>0.99507183674308086</c:v>
                </c:pt>
                <c:pt idx="488">
                  <c:v>0.9948524663242535</c:v>
                </c:pt>
                <c:pt idx="489">
                  <c:v>0.99439189699179853</c:v>
                </c:pt>
                <c:pt idx="490">
                  <c:v>0.99503892905369851</c:v>
                </c:pt>
                <c:pt idx="491">
                  <c:v>0.99492924217659084</c:v>
                </c:pt>
                <c:pt idx="492">
                  <c:v>0.99510474518309899</c:v>
                </c:pt>
                <c:pt idx="493">
                  <c:v>0.99528026954204318</c:v>
                </c:pt>
                <c:pt idx="494">
                  <c:v>0.99507183674308086</c:v>
                </c:pt>
                <c:pt idx="495">
                  <c:v>0.99488536976067043</c:v>
                </c:pt>
                <c:pt idx="496">
                  <c:v>0.99488536976067043</c:v>
                </c:pt>
                <c:pt idx="497">
                  <c:v>0.99488536976067043</c:v>
                </c:pt>
                <c:pt idx="498">
                  <c:v>0.99488536976067043</c:v>
                </c:pt>
                <c:pt idx="499">
                  <c:v>0.9949621473640935</c:v>
                </c:pt>
                <c:pt idx="500">
                  <c:v>0.99500602211491951</c:v>
                </c:pt>
                <c:pt idx="501">
                  <c:v>0.99477569455748083</c:v>
                </c:pt>
                <c:pt idx="502">
                  <c:v>0.99492924217659084</c:v>
                </c:pt>
                <c:pt idx="503">
                  <c:v>0.99473182681063199</c:v>
                </c:pt>
                <c:pt idx="504">
                  <c:v>0.99489633773957453</c:v>
                </c:pt>
                <c:pt idx="505">
                  <c:v>0.99461119738415504</c:v>
                </c:pt>
                <c:pt idx="506">
                  <c:v>0.9949621473640935</c:v>
                </c:pt>
                <c:pt idx="507">
                  <c:v>0.99514862427084205</c:v>
                </c:pt>
                <c:pt idx="508">
                  <c:v>0.994567334638779</c:v>
                </c:pt>
                <c:pt idx="509">
                  <c:v>0.9949621473640935</c:v>
                </c:pt>
                <c:pt idx="510">
                  <c:v>0.99510474518309899</c:v>
                </c:pt>
                <c:pt idx="511">
                  <c:v>0.99503892905369851</c:v>
                </c:pt>
                <c:pt idx="512">
                  <c:v>0.99488536976067043</c:v>
                </c:pt>
                <c:pt idx="513">
                  <c:v>0.99492924217659084</c:v>
                </c:pt>
                <c:pt idx="514">
                  <c:v>0.99452347322693557</c:v>
                </c:pt>
                <c:pt idx="515">
                  <c:v>0.99492924217659084</c:v>
                </c:pt>
                <c:pt idx="516">
                  <c:v>0.99488536976067043</c:v>
                </c:pt>
                <c:pt idx="517">
                  <c:v>0.99452347322693557</c:v>
                </c:pt>
                <c:pt idx="518">
                  <c:v>0.99488536976067043</c:v>
                </c:pt>
                <c:pt idx="519">
                  <c:v>0.9948524663242535</c:v>
                </c:pt>
                <c:pt idx="520">
                  <c:v>0.99500602211491951</c:v>
                </c:pt>
                <c:pt idx="521">
                  <c:v>0.99488536976067043</c:v>
                </c:pt>
                <c:pt idx="522">
                  <c:v>0.99518153446248103</c:v>
                </c:pt>
                <c:pt idx="523">
                  <c:v>0.99510474518309899</c:v>
                </c:pt>
                <c:pt idx="524">
                  <c:v>0.9948524663242535</c:v>
                </c:pt>
                <c:pt idx="525">
                  <c:v>0.99507183674308086</c:v>
                </c:pt>
                <c:pt idx="526">
                  <c:v>0.99514862427084205</c:v>
                </c:pt>
                <c:pt idx="527">
                  <c:v>0.99424936961073396</c:v>
                </c:pt>
                <c:pt idx="528">
                  <c:v>0.9948524663242535</c:v>
                </c:pt>
                <c:pt idx="529">
                  <c:v>0.99507183674308086</c:v>
                </c:pt>
                <c:pt idx="530">
                  <c:v>0.99514862427084205</c:v>
                </c:pt>
                <c:pt idx="531">
                  <c:v>0.99488536976067043</c:v>
                </c:pt>
                <c:pt idx="532">
                  <c:v>0.99488536976067043</c:v>
                </c:pt>
                <c:pt idx="533">
                  <c:v>0.99477569455748083</c:v>
                </c:pt>
                <c:pt idx="534">
                  <c:v>0.99503892905369851</c:v>
                </c:pt>
                <c:pt idx="535">
                  <c:v>0.99409589433031453</c:v>
                </c:pt>
                <c:pt idx="536">
                  <c:v>0.99433707710195118</c:v>
                </c:pt>
                <c:pt idx="537">
                  <c:v>0.99468796039762031</c:v>
                </c:pt>
                <c:pt idx="538">
                  <c:v>0.99521444540487203</c:v>
                </c:pt>
                <c:pt idx="539">
                  <c:v>0.99468796039762031</c:v>
                </c:pt>
                <c:pt idx="540">
                  <c:v>0.99473182681063199</c:v>
                </c:pt>
                <c:pt idx="541">
                  <c:v>0.9948524663242535</c:v>
                </c:pt>
                <c:pt idx="542">
                  <c:v>0.99488536976067043</c:v>
                </c:pt>
                <c:pt idx="543">
                  <c:v>0.99465506146314553</c:v>
                </c:pt>
                <c:pt idx="544">
                  <c:v>0.99461119738415504</c:v>
                </c:pt>
                <c:pt idx="545">
                  <c:v>0.994808596242995</c:v>
                </c:pt>
                <c:pt idx="546">
                  <c:v>0.99443575440352705</c:v>
                </c:pt>
                <c:pt idx="547">
                  <c:v>0.994808596242995</c:v>
                </c:pt>
                <c:pt idx="548">
                  <c:v>0.99473182681063199</c:v>
                </c:pt>
                <c:pt idx="549">
                  <c:v>0.99468796039762031</c:v>
                </c:pt>
                <c:pt idx="550">
                  <c:v>0.99492924217659084</c:v>
                </c:pt>
                <c:pt idx="551">
                  <c:v>0.99489633773957453</c:v>
                </c:pt>
                <c:pt idx="552">
                  <c:v>0.99461119738415504</c:v>
                </c:pt>
                <c:pt idx="553">
                  <c:v>0.99468796039762031</c:v>
                </c:pt>
                <c:pt idx="554">
                  <c:v>0.99461119738415504</c:v>
                </c:pt>
                <c:pt idx="555">
                  <c:v>0.99477569455748083</c:v>
                </c:pt>
                <c:pt idx="556">
                  <c:v>0.99500602211491951</c:v>
                </c:pt>
                <c:pt idx="557">
                  <c:v>0.99473182681063199</c:v>
                </c:pt>
                <c:pt idx="558">
                  <c:v>0.9949621473640935</c:v>
                </c:pt>
                <c:pt idx="559">
                  <c:v>0.9949621473640935</c:v>
                </c:pt>
                <c:pt idx="560">
                  <c:v>0.99465506146314553</c:v>
                </c:pt>
                <c:pt idx="561">
                  <c:v>0.99488536976067043</c:v>
                </c:pt>
                <c:pt idx="562">
                  <c:v>0.99465506146314553</c:v>
                </c:pt>
                <c:pt idx="563">
                  <c:v>0.9948524663242535</c:v>
                </c:pt>
                <c:pt idx="564">
                  <c:v>0.99492924217659084</c:v>
                </c:pt>
                <c:pt idx="565">
                  <c:v>0.99507183674308086</c:v>
                </c:pt>
                <c:pt idx="566">
                  <c:v>0.99510474518309899</c:v>
                </c:pt>
                <c:pt idx="567">
                  <c:v>0.99507183674308086</c:v>
                </c:pt>
                <c:pt idx="568">
                  <c:v>0.99488536976067043</c:v>
                </c:pt>
                <c:pt idx="569">
                  <c:v>0.99521444540487203</c:v>
                </c:pt>
                <c:pt idx="570">
                  <c:v>0.99507183674308086</c:v>
                </c:pt>
                <c:pt idx="571">
                  <c:v>0.99510474518309899</c:v>
                </c:pt>
                <c:pt idx="572">
                  <c:v>0.99461119738415504</c:v>
                </c:pt>
                <c:pt idx="573">
                  <c:v>0.99514862427084205</c:v>
                </c:pt>
                <c:pt idx="574">
                  <c:v>0.9949621473640935</c:v>
                </c:pt>
                <c:pt idx="575">
                  <c:v>0.99468796039762031</c:v>
                </c:pt>
                <c:pt idx="576">
                  <c:v>0.99500602211491951</c:v>
                </c:pt>
                <c:pt idx="577">
                  <c:v>0.99500602211491951</c:v>
                </c:pt>
                <c:pt idx="578">
                  <c:v>0.99500602211491951</c:v>
                </c:pt>
                <c:pt idx="579">
                  <c:v>0.99443575440352705</c:v>
                </c:pt>
                <c:pt idx="580">
                  <c:v>0.99503892905369851</c:v>
                </c:pt>
                <c:pt idx="581">
                  <c:v>0.99492924217659084</c:v>
                </c:pt>
                <c:pt idx="582">
                  <c:v>0.99500602211491951</c:v>
                </c:pt>
                <c:pt idx="583">
                  <c:v>0.99518153446248103</c:v>
                </c:pt>
                <c:pt idx="584">
                  <c:v>0.99524735709804801</c:v>
                </c:pt>
                <c:pt idx="585">
                  <c:v>0.99518153446248103</c:v>
                </c:pt>
                <c:pt idx="586">
                  <c:v>0.99503892905369851</c:v>
                </c:pt>
                <c:pt idx="587">
                  <c:v>0.99488536976067043</c:v>
                </c:pt>
                <c:pt idx="588">
                  <c:v>0.99443575440352705</c:v>
                </c:pt>
                <c:pt idx="589">
                  <c:v>0.99500602211491951</c:v>
                </c:pt>
                <c:pt idx="590">
                  <c:v>0.9948524663242535</c:v>
                </c:pt>
                <c:pt idx="591">
                  <c:v>0.99409589433031453</c:v>
                </c:pt>
                <c:pt idx="592">
                  <c:v>0.99492924217659084</c:v>
                </c:pt>
                <c:pt idx="593">
                  <c:v>0.99500602211491951</c:v>
                </c:pt>
                <c:pt idx="594">
                  <c:v>0.99429322268983056</c:v>
                </c:pt>
                <c:pt idx="595">
                  <c:v>0.99514862427084205</c:v>
                </c:pt>
                <c:pt idx="596">
                  <c:v>0.99477569455748083</c:v>
                </c:pt>
                <c:pt idx="597">
                  <c:v>0.99348215642501858</c:v>
                </c:pt>
                <c:pt idx="598">
                  <c:v>0.994808596242995</c:v>
                </c:pt>
                <c:pt idx="599">
                  <c:v>0.99503892905369851</c:v>
                </c:pt>
                <c:pt idx="600">
                  <c:v>0.994808596242995</c:v>
                </c:pt>
                <c:pt idx="601">
                  <c:v>0.99524735709804801</c:v>
                </c:pt>
                <c:pt idx="602">
                  <c:v>0.99477569455748083</c:v>
                </c:pt>
                <c:pt idx="603">
                  <c:v>0.99524735709804801</c:v>
                </c:pt>
                <c:pt idx="604">
                  <c:v>0.99488536976067043</c:v>
                </c:pt>
                <c:pt idx="605">
                  <c:v>0.99507183674308086</c:v>
                </c:pt>
                <c:pt idx="606">
                  <c:v>0.9949621473640935</c:v>
                </c:pt>
                <c:pt idx="607">
                  <c:v>0.99500602211491951</c:v>
                </c:pt>
                <c:pt idx="608">
                  <c:v>0.99528026954204318</c:v>
                </c:pt>
                <c:pt idx="609">
                  <c:v>0.99492924217659084</c:v>
                </c:pt>
                <c:pt idx="610">
                  <c:v>0.99477569455748083</c:v>
                </c:pt>
                <c:pt idx="611">
                  <c:v>0.99514862427084205</c:v>
                </c:pt>
                <c:pt idx="612">
                  <c:v>0.99447961314854683</c:v>
                </c:pt>
                <c:pt idx="613">
                  <c:v>0.99503892905369851</c:v>
                </c:pt>
                <c:pt idx="614">
                  <c:v>0.99514862427084205</c:v>
                </c:pt>
                <c:pt idx="615">
                  <c:v>0.9949621473640935</c:v>
                </c:pt>
                <c:pt idx="616">
                  <c:v>0.99488536976067043</c:v>
                </c:pt>
                <c:pt idx="617">
                  <c:v>0.99507183674308086</c:v>
                </c:pt>
                <c:pt idx="618">
                  <c:v>0.99452347322693557</c:v>
                </c:pt>
                <c:pt idx="619">
                  <c:v>0.9948524663242535</c:v>
                </c:pt>
                <c:pt idx="620">
                  <c:v>0.9948524663242535</c:v>
                </c:pt>
                <c:pt idx="621">
                  <c:v>0.994808596242995</c:v>
                </c:pt>
                <c:pt idx="622">
                  <c:v>0.99468796039762031</c:v>
                </c:pt>
                <c:pt idx="623">
                  <c:v>0.99503892905369851</c:v>
                </c:pt>
                <c:pt idx="624">
                  <c:v>0.99503892905369851</c:v>
                </c:pt>
                <c:pt idx="625">
                  <c:v>0.9949621473640935</c:v>
                </c:pt>
                <c:pt idx="626">
                  <c:v>0.99503892905369851</c:v>
                </c:pt>
                <c:pt idx="627">
                  <c:v>0.994808596242995</c:v>
                </c:pt>
                <c:pt idx="628">
                  <c:v>0.99500602211491951</c:v>
                </c:pt>
                <c:pt idx="629">
                  <c:v>0.99507183674308086</c:v>
                </c:pt>
                <c:pt idx="630">
                  <c:v>0.99468796039762031</c:v>
                </c:pt>
                <c:pt idx="631">
                  <c:v>0.99492924217659084</c:v>
                </c:pt>
                <c:pt idx="632">
                  <c:v>0.994567334638779</c:v>
                </c:pt>
                <c:pt idx="633">
                  <c:v>0.99507183674308086</c:v>
                </c:pt>
                <c:pt idx="634">
                  <c:v>0.99503892905369851</c:v>
                </c:pt>
                <c:pt idx="635">
                  <c:v>0.99492924217659084</c:v>
                </c:pt>
                <c:pt idx="636">
                  <c:v>0.9948524663242535</c:v>
                </c:pt>
                <c:pt idx="637">
                  <c:v>0.99500602211491951</c:v>
                </c:pt>
                <c:pt idx="638">
                  <c:v>0.994808596242995</c:v>
                </c:pt>
                <c:pt idx="639">
                  <c:v>0.99503892905369851</c:v>
                </c:pt>
                <c:pt idx="640">
                  <c:v>0.99521444540487203</c:v>
                </c:pt>
                <c:pt idx="641">
                  <c:v>0.9949621473640935</c:v>
                </c:pt>
                <c:pt idx="642">
                  <c:v>0.994567334638779</c:v>
                </c:pt>
                <c:pt idx="643">
                  <c:v>0.9948524663242535</c:v>
                </c:pt>
                <c:pt idx="644">
                  <c:v>0.99473182681063199</c:v>
                </c:pt>
                <c:pt idx="645">
                  <c:v>0.99452347322693557</c:v>
                </c:pt>
                <c:pt idx="646">
                  <c:v>0.9948524663242535</c:v>
                </c:pt>
                <c:pt idx="647">
                  <c:v>0.99510474518309899</c:v>
                </c:pt>
                <c:pt idx="648">
                  <c:v>0.99473182681063199</c:v>
                </c:pt>
                <c:pt idx="649">
                  <c:v>0.99507183674308086</c:v>
                </c:pt>
                <c:pt idx="650">
                  <c:v>0.99510474518309899</c:v>
                </c:pt>
                <c:pt idx="651">
                  <c:v>0.99488536976067043</c:v>
                </c:pt>
                <c:pt idx="652">
                  <c:v>0.99497311592670956</c:v>
                </c:pt>
                <c:pt idx="653">
                  <c:v>0.99452347322693557</c:v>
                </c:pt>
                <c:pt idx="654">
                  <c:v>0.9948524663242535</c:v>
                </c:pt>
                <c:pt idx="655">
                  <c:v>0.99461119738415504</c:v>
                </c:pt>
                <c:pt idx="656">
                  <c:v>0.99521444540487203</c:v>
                </c:pt>
                <c:pt idx="657">
                  <c:v>0.99500602211491951</c:v>
                </c:pt>
                <c:pt idx="658">
                  <c:v>0.99461119738415504</c:v>
                </c:pt>
                <c:pt idx="659">
                  <c:v>0.994808596242995</c:v>
                </c:pt>
                <c:pt idx="660">
                  <c:v>0.994808596242995</c:v>
                </c:pt>
                <c:pt idx="661">
                  <c:v>0.994567334638779</c:v>
                </c:pt>
                <c:pt idx="662">
                  <c:v>0.9948524663242535</c:v>
                </c:pt>
                <c:pt idx="663">
                  <c:v>0.99469892687583095</c:v>
                </c:pt>
                <c:pt idx="664">
                  <c:v>0.99477569455748083</c:v>
                </c:pt>
                <c:pt idx="665">
                  <c:v>0.99473182681063199</c:v>
                </c:pt>
                <c:pt idx="666">
                  <c:v>0.99453443845488254</c:v>
                </c:pt>
                <c:pt idx="667">
                  <c:v>0.99507183674308086</c:v>
                </c:pt>
                <c:pt idx="668">
                  <c:v>0.99514862427084205</c:v>
                </c:pt>
                <c:pt idx="669">
                  <c:v>0.99477569455748083</c:v>
                </c:pt>
                <c:pt idx="670">
                  <c:v>0.9949621473640935</c:v>
                </c:pt>
                <c:pt idx="671">
                  <c:v>0.99383283182853999</c:v>
                </c:pt>
                <c:pt idx="672">
                  <c:v>0.994567334638779</c:v>
                </c:pt>
                <c:pt idx="673">
                  <c:v>0.9948524663242535</c:v>
                </c:pt>
                <c:pt idx="674">
                  <c:v>0.99507183674308086</c:v>
                </c:pt>
                <c:pt idx="675">
                  <c:v>0.99465506146314553</c:v>
                </c:pt>
                <c:pt idx="676">
                  <c:v>0.99507183674308086</c:v>
                </c:pt>
                <c:pt idx="677">
                  <c:v>0.9949621473640935</c:v>
                </c:pt>
                <c:pt idx="678">
                  <c:v>0.99492924217659084</c:v>
                </c:pt>
                <c:pt idx="679">
                  <c:v>0.99473182681063199</c:v>
                </c:pt>
                <c:pt idx="680">
                  <c:v>0.99468796039762031</c:v>
                </c:pt>
                <c:pt idx="681">
                  <c:v>0.9949621473640935</c:v>
                </c:pt>
                <c:pt idx="682">
                  <c:v>0.9949621473640935</c:v>
                </c:pt>
                <c:pt idx="683">
                  <c:v>0.99507183674308086</c:v>
                </c:pt>
                <c:pt idx="684">
                  <c:v>0.9949621473640935</c:v>
                </c:pt>
                <c:pt idx="685">
                  <c:v>0.99521444540487203</c:v>
                </c:pt>
                <c:pt idx="686">
                  <c:v>0.9948524663242535</c:v>
                </c:pt>
                <c:pt idx="687">
                  <c:v>0.99510474518309899</c:v>
                </c:pt>
                <c:pt idx="688">
                  <c:v>0.99473182681063199</c:v>
                </c:pt>
                <c:pt idx="689">
                  <c:v>0.99488536976067043</c:v>
                </c:pt>
                <c:pt idx="690">
                  <c:v>0.99489633773957453</c:v>
                </c:pt>
                <c:pt idx="691">
                  <c:v>0.99492924217659084</c:v>
                </c:pt>
                <c:pt idx="692">
                  <c:v>0.99468796039762031</c:v>
                </c:pt>
                <c:pt idx="693">
                  <c:v>0.99500602211491951</c:v>
                </c:pt>
                <c:pt idx="694">
                  <c:v>0.9948524663242535</c:v>
                </c:pt>
                <c:pt idx="695">
                  <c:v>0.9949621473640935</c:v>
                </c:pt>
                <c:pt idx="696">
                  <c:v>0.99465506146314553</c:v>
                </c:pt>
                <c:pt idx="697">
                  <c:v>0.99439189699179853</c:v>
                </c:pt>
                <c:pt idx="698">
                  <c:v>0.994808596242995</c:v>
                </c:pt>
                <c:pt idx="699">
                  <c:v>0.99477569455748083</c:v>
                </c:pt>
                <c:pt idx="700">
                  <c:v>0.99507183674308086</c:v>
                </c:pt>
                <c:pt idx="701">
                  <c:v>0.9941945551363095</c:v>
                </c:pt>
                <c:pt idx="702">
                  <c:v>0.99492924217659084</c:v>
                </c:pt>
                <c:pt idx="703">
                  <c:v>0.994567334638779</c:v>
                </c:pt>
                <c:pt idx="704">
                  <c:v>0.99518153446248103</c:v>
                </c:pt>
                <c:pt idx="705">
                  <c:v>0.99503892905369851</c:v>
                </c:pt>
                <c:pt idx="706">
                  <c:v>0.99492924217659084</c:v>
                </c:pt>
                <c:pt idx="707">
                  <c:v>0.99503892905369851</c:v>
                </c:pt>
                <c:pt idx="708">
                  <c:v>0.99492924217659084</c:v>
                </c:pt>
                <c:pt idx="709">
                  <c:v>0.99481956363824597</c:v>
                </c:pt>
                <c:pt idx="710">
                  <c:v>0.99488536976067043</c:v>
                </c:pt>
                <c:pt idx="711">
                  <c:v>0.99477569455748083</c:v>
                </c:pt>
                <c:pt idx="712">
                  <c:v>0.99514862427084205</c:v>
                </c:pt>
                <c:pt idx="713">
                  <c:v>0.99473182681063199</c:v>
                </c:pt>
                <c:pt idx="714">
                  <c:v>0.9949621473640935</c:v>
                </c:pt>
                <c:pt idx="715">
                  <c:v>0.99492924217659084</c:v>
                </c:pt>
                <c:pt idx="716">
                  <c:v>0.99477569455748083</c:v>
                </c:pt>
                <c:pt idx="717">
                  <c:v>0.994808596242995</c:v>
                </c:pt>
                <c:pt idx="718">
                  <c:v>0.9941945551363095</c:v>
                </c:pt>
                <c:pt idx="719">
                  <c:v>0.99461119738415504</c:v>
                </c:pt>
                <c:pt idx="720">
                  <c:v>0.99477569455748083</c:v>
                </c:pt>
                <c:pt idx="721">
                  <c:v>0.99510474518309899</c:v>
                </c:pt>
                <c:pt idx="722">
                  <c:v>0.99488536976067043</c:v>
                </c:pt>
                <c:pt idx="723">
                  <c:v>0.99468796039762031</c:v>
                </c:pt>
                <c:pt idx="724">
                  <c:v>0.99433707710195118</c:v>
                </c:pt>
                <c:pt idx="725">
                  <c:v>0.99477569455748083</c:v>
                </c:pt>
                <c:pt idx="726">
                  <c:v>0.99492924217659084</c:v>
                </c:pt>
                <c:pt idx="727">
                  <c:v>0.99492924217659084</c:v>
                </c:pt>
                <c:pt idx="728">
                  <c:v>0.99447961314854683</c:v>
                </c:pt>
                <c:pt idx="729">
                  <c:v>0.99503892905369851</c:v>
                </c:pt>
                <c:pt idx="730">
                  <c:v>0.99461119738415504</c:v>
                </c:pt>
                <c:pt idx="731">
                  <c:v>0.99461119738415504</c:v>
                </c:pt>
                <c:pt idx="732">
                  <c:v>0.9948524663242535</c:v>
                </c:pt>
                <c:pt idx="733">
                  <c:v>0.9949621473640935</c:v>
                </c:pt>
                <c:pt idx="734">
                  <c:v>0.99521444540487203</c:v>
                </c:pt>
                <c:pt idx="735">
                  <c:v>0.99452347322693557</c:v>
                </c:pt>
                <c:pt idx="736">
                  <c:v>0.99468796039762031</c:v>
                </c:pt>
                <c:pt idx="737">
                  <c:v>0.9948524663242535</c:v>
                </c:pt>
                <c:pt idx="738">
                  <c:v>0.9948524663242535</c:v>
                </c:pt>
                <c:pt idx="739">
                  <c:v>0.99489633773957453</c:v>
                </c:pt>
                <c:pt idx="740">
                  <c:v>0.99461119738415504</c:v>
                </c:pt>
                <c:pt idx="741">
                  <c:v>0.99465506146314553</c:v>
                </c:pt>
                <c:pt idx="742">
                  <c:v>0.99500602211491951</c:v>
                </c:pt>
                <c:pt idx="743">
                  <c:v>0.99461119738415504</c:v>
                </c:pt>
                <c:pt idx="744">
                  <c:v>0.994567334638779</c:v>
                </c:pt>
                <c:pt idx="745">
                  <c:v>0.994567334638779</c:v>
                </c:pt>
                <c:pt idx="746">
                  <c:v>0.99500602211491951</c:v>
                </c:pt>
                <c:pt idx="747">
                  <c:v>0.99521444540487203</c:v>
                </c:pt>
                <c:pt idx="748">
                  <c:v>0.99514862427084205</c:v>
                </c:pt>
                <c:pt idx="749">
                  <c:v>0.99521444540487203</c:v>
                </c:pt>
                <c:pt idx="750">
                  <c:v>0.99429322268983056</c:v>
                </c:pt>
                <c:pt idx="751">
                  <c:v>0.99447961314854683</c:v>
                </c:pt>
                <c:pt idx="752">
                  <c:v>0.99500602211491951</c:v>
                </c:pt>
                <c:pt idx="753">
                  <c:v>0.99465506146314553</c:v>
                </c:pt>
                <c:pt idx="754">
                  <c:v>0.99503892905369851</c:v>
                </c:pt>
                <c:pt idx="755">
                  <c:v>0.99492924217659084</c:v>
                </c:pt>
                <c:pt idx="756">
                  <c:v>0.99477569455748083</c:v>
                </c:pt>
                <c:pt idx="757">
                  <c:v>0.9948524663242535</c:v>
                </c:pt>
                <c:pt idx="758">
                  <c:v>0.9948524663242535</c:v>
                </c:pt>
                <c:pt idx="759">
                  <c:v>0.99521444540487203</c:v>
                </c:pt>
                <c:pt idx="760">
                  <c:v>0.99503892905369851</c:v>
                </c:pt>
                <c:pt idx="761">
                  <c:v>0.99500602211491951</c:v>
                </c:pt>
                <c:pt idx="762">
                  <c:v>0.99518153446248103</c:v>
                </c:pt>
                <c:pt idx="763">
                  <c:v>0.994808596242995</c:v>
                </c:pt>
                <c:pt idx="764">
                  <c:v>0.9948524663242535</c:v>
                </c:pt>
                <c:pt idx="765">
                  <c:v>0.99500602211491951</c:v>
                </c:pt>
                <c:pt idx="766">
                  <c:v>0.99477569455748083</c:v>
                </c:pt>
                <c:pt idx="767">
                  <c:v>0.9949621473640935</c:v>
                </c:pt>
                <c:pt idx="768">
                  <c:v>0.99507183674308086</c:v>
                </c:pt>
                <c:pt idx="769">
                  <c:v>0.9948524663242535</c:v>
                </c:pt>
                <c:pt idx="770">
                  <c:v>0.9949621473640935</c:v>
                </c:pt>
                <c:pt idx="771">
                  <c:v>0.99492924217659084</c:v>
                </c:pt>
                <c:pt idx="772">
                  <c:v>0.99477569455748083</c:v>
                </c:pt>
                <c:pt idx="773">
                  <c:v>0.99507183674308086</c:v>
                </c:pt>
                <c:pt idx="774">
                  <c:v>0.99507183674308086</c:v>
                </c:pt>
                <c:pt idx="775">
                  <c:v>0.99503892905369851</c:v>
                </c:pt>
                <c:pt idx="776">
                  <c:v>0.99492924217659084</c:v>
                </c:pt>
                <c:pt idx="777">
                  <c:v>0.99477569455748083</c:v>
                </c:pt>
                <c:pt idx="778">
                  <c:v>0.99488536976067043</c:v>
                </c:pt>
                <c:pt idx="779">
                  <c:v>0.99492924217659084</c:v>
                </c:pt>
                <c:pt idx="780">
                  <c:v>0.99521444540487203</c:v>
                </c:pt>
                <c:pt idx="781">
                  <c:v>0.994808596242995</c:v>
                </c:pt>
                <c:pt idx="782">
                  <c:v>0.99500602211491951</c:v>
                </c:pt>
                <c:pt idx="783">
                  <c:v>0.994808596242995</c:v>
                </c:pt>
                <c:pt idx="784">
                  <c:v>0.99503892905369851</c:v>
                </c:pt>
                <c:pt idx="785">
                  <c:v>0.99492924217659084</c:v>
                </c:pt>
                <c:pt idx="786">
                  <c:v>0.99488536976067043</c:v>
                </c:pt>
                <c:pt idx="787">
                  <c:v>0.99507183674308086</c:v>
                </c:pt>
                <c:pt idx="788">
                  <c:v>0.994808596242995</c:v>
                </c:pt>
                <c:pt idx="789">
                  <c:v>0.99507183674308086</c:v>
                </c:pt>
                <c:pt idx="790">
                  <c:v>0.99524735709804801</c:v>
                </c:pt>
                <c:pt idx="791">
                  <c:v>0.99492924217659084</c:v>
                </c:pt>
                <c:pt idx="792">
                  <c:v>0.99492924217659084</c:v>
                </c:pt>
                <c:pt idx="793">
                  <c:v>0.99503892905369851</c:v>
                </c:pt>
                <c:pt idx="794">
                  <c:v>0.99469892687583095</c:v>
                </c:pt>
                <c:pt idx="795">
                  <c:v>0.99488536976067043</c:v>
                </c:pt>
                <c:pt idx="796">
                  <c:v>0.99492924217659084</c:v>
                </c:pt>
                <c:pt idx="797">
                  <c:v>0.99465506146314553</c:v>
                </c:pt>
                <c:pt idx="798">
                  <c:v>0.99503892905369851</c:v>
                </c:pt>
                <c:pt idx="799">
                  <c:v>0.99503892905369851</c:v>
                </c:pt>
                <c:pt idx="800">
                  <c:v>0.99518153446248103</c:v>
                </c:pt>
                <c:pt idx="801">
                  <c:v>0.9948524663242535</c:v>
                </c:pt>
                <c:pt idx="802">
                  <c:v>0.99514862427084205</c:v>
                </c:pt>
                <c:pt idx="803">
                  <c:v>0.99507183674308086</c:v>
                </c:pt>
                <c:pt idx="804">
                  <c:v>0.99514862427084205</c:v>
                </c:pt>
                <c:pt idx="805">
                  <c:v>0.99489633773957453</c:v>
                </c:pt>
                <c:pt idx="806">
                  <c:v>0.99452347322693557</c:v>
                </c:pt>
                <c:pt idx="807">
                  <c:v>0.99468796039762031</c:v>
                </c:pt>
                <c:pt idx="808">
                  <c:v>0.99514862427084205</c:v>
                </c:pt>
                <c:pt idx="809">
                  <c:v>0.99492924217659084</c:v>
                </c:pt>
                <c:pt idx="810">
                  <c:v>0.99510474518309899</c:v>
                </c:pt>
                <c:pt idx="811">
                  <c:v>0.99452347322693557</c:v>
                </c:pt>
                <c:pt idx="812">
                  <c:v>0.9948524663242535</c:v>
                </c:pt>
                <c:pt idx="813">
                  <c:v>0.99477569455748083</c:v>
                </c:pt>
                <c:pt idx="814">
                  <c:v>0.99488536976067043</c:v>
                </c:pt>
                <c:pt idx="815">
                  <c:v>0.99473182681063199</c:v>
                </c:pt>
                <c:pt idx="816">
                  <c:v>0.99473182681063199</c:v>
                </c:pt>
                <c:pt idx="817">
                  <c:v>0.99461119738415504</c:v>
                </c:pt>
                <c:pt idx="818">
                  <c:v>0.99447961314854683</c:v>
                </c:pt>
                <c:pt idx="819">
                  <c:v>0.99452347322693557</c:v>
                </c:pt>
                <c:pt idx="820">
                  <c:v>0.9948524663242535</c:v>
                </c:pt>
                <c:pt idx="821">
                  <c:v>0.9949621473640935</c:v>
                </c:pt>
                <c:pt idx="822">
                  <c:v>0.99452347322693557</c:v>
                </c:pt>
                <c:pt idx="823">
                  <c:v>0.99510474518309899</c:v>
                </c:pt>
                <c:pt idx="824">
                  <c:v>0.99477569455748083</c:v>
                </c:pt>
                <c:pt idx="825">
                  <c:v>0.99488536976067043</c:v>
                </c:pt>
                <c:pt idx="826">
                  <c:v>0.994567334638779</c:v>
                </c:pt>
                <c:pt idx="827">
                  <c:v>0.99500602211491951</c:v>
                </c:pt>
                <c:pt idx="828">
                  <c:v>0.99507183674308086</c:v>
                </c:pt>
                <c:pt idx="829">
                  <c:v>0.9948524663242535</c:v>
                </c:pt>
                <c:pt idx="830">
                  <c:v>0.99488536976067043</c:v>
                </c:pt>
                <c:pt idx="831">
                  <c:v>0.9948524663242535</c:v>
                </c:pt>
                <c:pt idx="832">
                  <c:v>0.99468796039762031</c:v>
                </c:pt>
                <c:pt idx="833">
                  <c:v>0.99492924217659084</c:v>
                </c:pt>
                <c:pt idx="834">
                  <c:v>0.99488536976067043</c:v>
                </c:pt>
                <c:pt idx="835">
                  <c:v>0.99468796039762031</c:v>
                </c:pt>
                <c:pt idx="836">
                  <c:v>0.994808596242995</c:v>
                </c:pt>
                <c:pt idx="837">
                  <c:v>0.9948524663242535</c:v>
                </c:pt>
                <c:pt idx="838">
                  <c:v>0.99518153446248103</c:v>
                </c:pt>
                <c:pt idx="839">
                  <c:v>0.994567334638779</c:v>
                </c:pt>
                <c:pt idx="840">
                  <c:v>0.99488536976067043</c:v>
                </c:pt>
                <c:pt idx="841">
                  <c:v>0.99447961314854683</c:v>
                </c:pt>
                <c:pt idx="842">
                  <c:v>0.99488536976067043</c:v>
                </c:pt>
                <c:pt idx="843">
                  <c:v>0.99473182681063199</c:v>
                </c:pt>
                <c:pt idx="844">
                  <c:v>0.99473182681063199</c:v>
                </c:pt>
                <c:pt idx="845">
                  <c:v>0.99488536976067043</c:v>
                </c:pt>
                <c:pt idx="846">
                  <c:v>0.99488536976067043</c:v>
                </c:pt>
                <c:pt idx="847">
                  <c:v>0.994808596242995</c:v>
                </c:pt>
                <c:pt idx="848">
                  <c:v>0.99477569455748083</c:v>
                </c:pt>
                <c:pt idx="849">
                  <c:v>0.99488536976067043</c:v>
                </c:pt>
                <c:pt idx="850">
                  <c:v>0.99465506146314553</c:v>
                </c:pt>
                <c:pt idx="851">
                  <c:v>0.99468796039762031</c:v>
                </c:pt>
                <c:pt idx="852">
                  <c:v>0.99521444540487203</c:v>
                </c:pt>
                <c:pt idx="853">
                  <c:v>0.99447961314854683</c:v>
                </c:pt>
                <c:pt idx="854">
                  <c:v>0.99468796039762031</c:v>
                </c:pt>
                <c:pt idx="855">
                  <c:v>0.99473182681063199</c:v>
                </c:pt>
                <c:pt idx="856">
                  <c:v>0.99468796039762031</c:v>
                </c:pt>
                <c:pt idx="857">
                  <c:v>0.9948524663242535</c:v>
                </c:pt>
                <c:pt idx="858">
                  <c:v>0.99468796039762031</c:v>
                </c:pt>
                <c:pt idx="859">
                  <c:v>0.99510474518309899</c:v>
                </c:pt>
                <c:pt idx="860">
                  <c:v>0.9948524663242535</c:v>
                </c:pt>
                <c:pt idx="861">
                  <c:v>0.99473182681063199</c:v>
                </c:pt>
                <c:pt idx="862">
                  <c:v>0.994808596242995</c:v>
                </c:pt>
                <c:pt idx="863">
                  <c:v>0.99488536976067043</c:v>
                </c:pt>
                <c:pt idx="864">
                  <c:v>0.99439189699179853</c:v>
                </c:pt>
                <c:pt idx="865">
                  <c:v>0.99465506146314553</c:v>
                </c:pt>
                <c:pt idx="866">
                  <c:v>0.99492924217659084</c:v>
                </c:pt>
                <c:pt idx="867">
                  <c:v>0.9948524663242535</c:v>
                </c:pt>
                <c:pt idx="868">
                  <c:v>0.99488536976067043</c:v>
                </c:pt>
                <c:pt idx="869">
                  <c:v>0.99443575440352705</c:v>
                </c:pt>
                <c:pt idx="870">
                  <c:v>0.99503892905369851</c:v>
                </c:pt>
                <c:pt idx="871">
                  <c:v>0.9949621473640935</c:v>
                </c:pt>
                <c:pt idx="872">
                  <c:v>0.99443575440352705</c:v>
                </c:pt>
                <c:pt idx="873">
                  <c:v>0.99465506146314553</c:v>
                </c:pt>
                <c:pt idx="874">
                  <c:v>0.99492924217659084</c:v>
                </c:pt>
                <c:pt idx="875">
                  <c:v>0.99443575440352705</c:v>
                </c:pt>
                <c:pt idx="876">
                  <c:v>0.99488536976067043</c:v>
                </c:pt>
                <c:pt idx="877">
                  <c:v>0.99488536976067043</c:v>
                </c:pt>
                <c:pt idx="878">
                  <c:v>0.994808596242995</c:v>
                </c:pt>
                <c:pt idx="879">
                  <c:v>0.9949621473640935</c:v>
                </c:pt>
                <c:pt idx="880">
                  <c:v>0.9949621473640935</c:v>
                </c:pt>
                <c:pt idx="881">
                  <c:v>0.99468796039762031</c:v>
                </c:pt>
                <c:pt idx="882">
                  <c:v>0.99518153446248103</c:v>
                </c:pt>
                <c:pt idx="883">
                  <c:v>0.99510474518309899</c:v>
                </c:pt>
                <c:pt idx="884">
                  <c:v>0.99488536976067043</c:v>
                </c:pt>
                <c:pt idx="885">
                  <c:v>0.99503892905369851</c:v>
                </c:pt>
                <c:pt idx="886">
                  <c:v>0.99521444540487203</c:v>
                </c:pt>
                <c:pt idx="887">
                  <c:v>0.99492924217659084</c:v>
                </c:pt>
                <c:pt idx="888">
                  <c:v>0.99503892905369851</c:v>
                </c:pt>
                <c:pt idx="889">
                  <c:v>0.99488536976067043</c:v>
                </c:pt>
                <c:pt idx="890">
                  <c:v>0.99500602211491951</c:v>
                </c:pt>
                <c:pt idx="891">
                  <c:v>0.99510474518309899</c:v>
                </c:pt>
                <c:pt idx="892">
                  <c:v>0.9948524663242535</c:v>
                </c:pt>
                <c:pt idx="893">
                  <c:v>0.99518153446248103</c:v>
                </c:pt>
                <c:pt idx="894">
                  <c:v>0.9949621473640935</c:v>
                </c:pt>
                <c:pt idx="895">
                  <c:v>0.9949621473640935</c:v>
                </c:pt>
                <c:pt idx="896">
                  <c:v>0.99503892905369851</c:v>
                </c:pt>
                <c:pt idx="897">
                  <c:v>0.99473182681063199</c:v>
                </c:pt>
                <c:pt idx="898">
                  <c:v>0.99500602211491951</c:v>
                </c:pt>
                <c:pt idx="899">
                  <c:v>0.994808596242995</c:v>
                </c:pt>
                <c:pt idx="900">
                  <c:v>0.99514862427084205</c:v>
                </c:pt>
                <c:pt idx="901">
                  <c:v>0.99477569455748083</c:v>
                </c:pt>
                <c:pt idx="902">
                  <c:v>0.99503892905369851</c:v>
                </c:pt>
                <c:pt idx="903">
                  <c:v>0.99481956363824597</c:v>
                </c:pt>
                <c:pt idx="904">
                  <c:v>0.9949621473640935</c:v>
                </c:pt>
                <c:pt idx="905">
                  <c:v>0.99492924217659084</c:v>
                </c:pt>
                <c:pt idx="906">
                  <c:v>0.99521444540487203</c:v>
                </c:pt>
                <c:pt idx="907">
                  <c:v>0.994808596242995</c:v>
                </c:pt>
                <c:pt idx="908">
                  <c:v>0.9948524663242535</c:v>
                </c:pt>
                <c:pt idx="909">
                  <c:v>0.9949621473640935</c:v>
                </c:pt>
                <c:pt idx="910">
                  <c:v>0.99510474518309899</c:v>
                </c:pt>
                <c:pt idx="911">
                  <c:v>0.994808596242995</c:v>
                </c:pt>
                <c:pt idx="912">
                  <c:v>0.99514862427084205</c:v>
                </c:pt>
                <c:pt idx="913">
                  <c:v>0.99492924217659084</c:v>
                </c:pt>
                <c:pt idx="914">
                  <c:v>0.99507183674308086</c:v>
                </c:pt>
                <c:pt idx="915">
                  <c:v>0.99500602211491951</c:v>
                </c:pt>
                <c:pt idx="916">
                  <c:v>0.99507183674308086</c:v>
                </c:pt>
                <c:pt idx="917">
                  <c:v>0.9948524663242535</c:v>
                </c:pt>
                <c:pt idx="918">
                  <c:v>0.99439189699179853</c:v>
                </c:pt>
                <c:pt idx="919">
                  <c:v>0.99510474518309899</c:v>
                </c:pt>
                <c:pt idx="920">
                  <c:v>0.99433707710195118</c:v>
                </c:pt>
                <c:pt idx="921">
                  <c:v>0.99500602211491951</c:v>
                </c:pt>
                <c:pt idx="922">
                  <c:v>0.994808596242995</c:v>
                </c:pt>
                <c:pt idx="923">
                  <c:v>0.99492924217659084</c:v>
                </c:pt>
                <c:pt idx="924">
                  <c:v>0.99488536976067043</c:v>
                </c:pt>
                <c:pt idx="925">
                  <c:v>0.99468796039762031</c:v>
                </c:pt>
                <c:pt idx="926">
                  <c:v>0.99488536976067043</c:v>
                </c:pt>
                <c:pt idx="927">
                  <c:v>0.99452347322693557</c:v>
                </c:pt>
                <c:pt idx="928">
                  <c:v>0.99514862427084205</c:v>
                </c:pt>
                <c:pt idx="929">
                  <c:v>0.99518153446248103</c:v>
                </c:pt>
                <c:pt idx="930">
                  <c:v>0.99507183674308086</c:v>
                </c:pt>
                <c:pt idx="931">
                  <c:v>0.99481956363824597</c:v>
                </c:pt>
                <c:pt idx="932">
                  <c:v>0.99415070505622716</c:v>
                </c:pt>
                <c:pt idx="933">
                  <c:v>0.99452347322693557</c:v>
                </c:pt>
                <c:pt idx="934">
                  <c:v>0.99514862427084205</c:v>
                </c:pt>
                <c:pt idx="935">
                  <c:v>0.99443575440352705</c:v>
                </c:pt>
                <c:pt idx="936">
                  <c:v>0.99488536976067043</c:v>
                </c:pt>
                <c:pt idx="937">
                  <c:v>0.99492924217659084</c:v>
                </c:pt>
                <c:pt idx="938">
                  <c:v>0.99473182681063199</c:v>
                </c:pt>
                <c:pt idx="939">
                  <c:v>0.99488536976067043</c:v>
                </c:pt>
                <c:pt idx="940">
                  <c:v>0.99447961314854683</c:v>
                </c:pt>
                <c:pt idx="941">
                  <c:v>0.99492924217659084</c:v>
                </c:pt>
                <c:pt idx="942">
                  <c:v>0.99518153446248103</c:v>
                </c:pt>
                <c:pt idx="943">
                  <c:v>0.99521444540487203</c:v>
                </c:pt>
                <c:pt idx="944">
                  <c:v>0.99477569455748083</c:v>
                </c:pt>
                <c:pt idx="945">
                  <c:v>0.99514862427084205</c:v>
                </c:pt>
                <c:pt idx="946">
                  <c:v>0.99507183674308086</c:v>
                </c:pt>
                <c:pt idx="947">
                  <c:v>0.99514862427084205</c:v>
                </c:pt>
                <c:pt idx="948">
                  <c:v>0.9949621473640935</c:v>
                </c:pt>
                <c:pt idx="949">
                  <c:v>0.99465506146314553</c:v>
                </c:pt>
                <c:pt idx="950">
                  <c:v>0.994567334638779</c:v>
                </c:pt>
                <c:pt idx="951">
                  <c:v>0.99521444540487203</c:v>
                </c:pt>
                <c:pt idx="952">
                  <c:v>0.99477569455748083</c:v>
                </c:pt>
                <c:pt idx="953">
                  <c:v>0.9949621473640935</c:v>
                </c:pt>
                <c:pt idx="954">
                  <c:v>0.99518153446248103</c:v>
                </c:pt>
                <c:pt idx="955">
                  <c:v>0.99477569455748083</c:v>
                </c:pt>
                <c:pt idx="956">
                  <c:v>0.99492924217659084</c:v>
                </c:pt>
                <c:pt idx="957">
                  <c:v>0.99492924217659084</c:v>
                </c:pt>
                <c:pt idx="958">
                  <c:v>0.9949621473640935</c:v>
                </c:pt>
                <c:pt idx="959">
                  <c:v>0.9949621473640935</c:v>
                </c:pt>
                <c:pt idx="960">
                  <c:v>0.9948524663242535</c:v>
                </c:pt>
                <c:pt idx="961">
                  <c:v>0.99468796039762031</c:v>
                </c:pt>
                <c:pt idx="962">
                  <c:v>0.99507183674308086</c:v>
                </c:pt>
                <c:pt idx="963">
                  <c:v>0.99488536976067043</c:v>
                </c:pt>
                <c:pt idx="964">
                  <c:v>0.99461119738415504</c:v>
                </c:pt>
                <c:pt idx="965">
                  <c:v>0.99492924217659084</c:v>
                </c:pt>
                <c:pt idx="966">
                  <c:v>0.99477569455748083</c:v>
                </c:pt>
                <c:pt idx="967">
                  <c:v>0.99503892905369851</c:v>
                </c:pt>
                <c:pt idx="968">
                  <c:v>0.994808596242995</c:v>
                </c:pt>
                <c:pt idx="969">
                  <c:v>0.99500602211491951</c:v>
                </c:pt>
                <c:pt idx="970">
                  <c:v>0.994567334638779</c:v>
                </c:pt>
                <c:pt idx="971">
                  <c:v>0.99473182681063199</c:v>
                </c:pt>
                <c:pt idx="972">
                  <c:v>0.99521444540487203</c:v>
                </c:pt>
                <c:pt idx="973">
                  <c:v>0.99492924217659084</c:v>
                </c:pt>
                <c:pt idx="974">
                  <c:v>0.99492924217659084</c:v>
                </c:pt>
                <c:pt idx="975">
                  <c:v>0.99503892905369851</c:v>
                </c:pt>
                <c:pt idx="976">
                  <c:v>0.99510474518309899</c:v>
                </c:pt>
                <c:pt idx="977">
                  <c:v>0.99514862427084205</c:v>
                </c:pt>
                <c:pt idx="978">
                  <c:v>0.99507183674308086</c:v>
                </c:pt>
                <c:pt idx="979">
                  <c:v>0.99500602211491951</c:v>
                </c:pt>
                <c:pt idx="980">
                  <c:v>0.99500602211491951</c:v>
                </c:pt>
                <c:pt idx="981">
                  <c:v>0.994808596242995</c:v>
                </c:pt>
                <c:pt idx="982">
                  <c:v>0.99503892905369851</c:v>
                </c:pt>
                <c:pt idx="983">
                  <c:v>0.99488536976067043</c:v>
                </c:pt>
                <c:pt idx="984">
                  <c:v>0.99531318273689418</c:v>
                </c:pt>
                <c:pt idx="985">
                  <c:v>0.99507183674308086</c:v>
                </c:pt>
                <c:pt idx="986">
                  <c:v>0.99503892905369851</c:v>
                </c:pt>
                <c:pt idx="987">
                  <c:v>0.99477569455748083</c:v>
                </c:pt>
                <c:pt idx="988">
                  <c:v>0.99507183674308086</c:v>
                </c:pt>
                <c:pt idx="989">
                  <c:v>0.99473182681063199</c:v>
                </c:pt>
                <c:pt idx="990">
                  <c:v>0.9949621473640935</c:v>
                </c:pt>
                <c:pt idx="991">
                  <c:v>0.9948524663242535</c:v>
                </c:pt>
                <c:pt idx="992">
                  <c:v>0.99492924217659084</c:v>
                </c:pt>
                <c:pt idx="993">
                  <c:v>0.99507183674308086</c:v>
                </c:pt>
                <c:pt idx="994">
                  <c:v>0.99465506146314553</c:v>
                </c:pt>
                <c:pt idx="995">
                  <c:v>0.99488536976067043</c:v>
                </c:pt>
                <c:pt idx="996">
                  <c:v>0.9948524663242535</c:v>
                </c:pt>
                <c:pt idx="997">
                  <c:v>0.9949621473640935</c:v>
                </c:pt>
                <c:pt idx="998">
                  <c:v>0.99514862427084205</c:v>
                </c:pt>
                <c:pt idx="999">
                  <c:v>0.99500602211491951</c:v>
                </c:pt>
                <c:pt idx="1000">
                  <c:v>0.99507183674308086</c:v>
                </c:pt>
                <c:pt idx="1001">
                  <c:v>0.994567334638779</c:v>
                </c:pt>
                <c:pt idx="1002">
                  <c:v>0.99500602211491951</c:v>
                </c:pt>
                <c:pt idx="1003">
                  <c:v>0.99514862427084205</c:v>
                </c:pt>
                <c:pt idx="1004">
                  <c:v>0.99500602211491951</c:v>
                </c:pt>
                <c:pt idx="1005">
                  <c:v>0.9949621473640935</c:v>
                </c:pt>
                <c:pt idx="1006">
                  <c:v>0.99500602211491951</c:v>
                </c:pt>
                <c:pt idx="1007">
                  <c:v>0.994808596242995</c:v>
                </c:pt>
                <c:pt idx="1008">
                  <c:v>0.9948524663242535</c:v>
                </c:pt>
                <c:pt idx="1009">
                  <c:v>0.99500602211491951</c:v>
                </c:pt>
                <c:pt idx="1010">
                  <c:v>0.99473182681063199</c:v>
                </c:pt>
                <c:pt idx="1011">
                  <c:v>0.99507183674308086</c:v>
                </c:pt>
                <c:pt idx="1012">
                  <c:v>0.9949621473640935</c:v>
                </c:pt>
                <c:pt idx="1013">
                  <c:v>0.99503892905369851</c:v>
                </c:pt>
                <c:pt idx="1014">
                  <c:v>0.99489633773957453</c:v>
                </c:pt>
                <c:pt idx="1015">
                  <c:v>0.994808596242995</c:v>
                </c:pt>
                <c:pt idx="1016">
                  <c:v>0.99500602211491951</c:v>
                </c:pt>
                <c:pt idx="1017">
                  <c:v>0.99477569455748083</c:v>
                </c:pt>
                <c:pt idx="1018">
                  <c:v>0.994808596242995</c:v>
                </c:pt>
                <c:pt idx="1019">
                  <c:v>0.99507183674308086</c:v>
                </c:pt>
                <c:pt idx="1020">
                  <c:v>0.99528026954204318</c:v>
                </c:pt>
                <c:pt idx="1021">
                  <c:v>0.99447961314854683</c:v>
                </c:pt>
                <c:pt idx="1022">
                  <c:v>0.99372323660817741</c:v>
                </c:pt>
                <c:pt idx="1023">
                  <c:v>0.99521444540487203</c:v>
                </c:pt>
                <c:pt idx="1024">
                  <c:v>0.99439189699179853</c:v>
                </c:pt>
                <c:pt idx="1025">
                  <c:v>0.99510474518309899</c:v>
                </c:pt>
                <c:pt idx="1026">
                  <c:v>0.99507183674308086</c:v>
                </c:pt>
                <c:pt idx="1027">
                  <c:v>0.994808596242995</c:v>
                </c:pt>
                <c:pt idx="1028">
                  <c:v>0.99447961314854683</c:v>
                </c:pt>
                <c:pt idx="1029">
                  <c:v>0.99492924217659084</c:v>
                </c:pt>
                <c:pt idx="1030">
                  <c:v>0.99510474518309899</c:v>
                </c:pt>
                <c:pt idx="1031">
                  <c:v>0.99500602211491951</c:v>
                </c:pt>
                <c:pt idx="1032">
                  <c:v>0.99473182681063199</c:v>
                </c:pt>
                <c:pt idx="1033">
                  <c:v>0.99465506146314553</c:v>
                </c:pt>
                <c:pt idx="1034">
                  <c:v>0.99452347322693557</c:v>
                </c:pt>
                <c:pt idx="1035">
                  <c:v>0.99503892905369851</c:v>
                </c:pt>
                <c:pt idx="1036">
                  <c:v>0.99465506146314553</c:v>
                </c:pt>
                <c:pt idx="1037">
                  <c:v>0.99473182681063199</c:v>
                </c:pt>
                <c:pt idx="1038">
                  <c:v>0.99518153446248103</c:v>
                </c:pt>
                <c:pt idx="1039">
                  <c:v>0.99465506146314553</c:v>
                </c:pt>
                <c:pt idx="1040">
                  <c:v>0.9949621473640935</c:v>
                </c:pt>
                <c:pt idx="1041">
                  <c:v>0.99492924217659084</c:v>
                </c:pt>
                <c:pt idx="1042">
                  <c:v>0.99465506146314553</c:v>
                </c:pt>
                <c:pt idx="1043">
                  <c:v>0.9949621473640935</c:v>
                </c:pt>
                <c:pt idx="1044">
                  <c:v>0.99488536976067043</c:v>
                </c:pt>
                <c:pt idx="1045">
                  <c:v>0.99503892905369851</c:v>
                </c:pt>
                <c:pt idx="1046">
                  <c:v>0.99481956363824597</c:v>
                </c:pt>
                <c:pt idx="1047">
                  <c:v>0.9949621473640935</c:v>
                </c:pt>
                <c:pt idx="1048">
                  <c:v>0.99500602211491951</c:v>
                </c:pt>
                <c:pt idx="1049">
                  <c:v>0.99488536976067043</c:v>
                </c:pt>
                <c:pt idx="1050">
                  <c:v>0.99500602211491951</c:v>
                </c:pt>
                <c:pt idx="1051">
                  <c:v>0.99477569455748083</c:v>
                </c:pt>
                <c:pt idx="1052">
                  <c:v>0.99514862427084205</c:v>
                </c:pt>
                <c:pt idx="1053">
                  <c:v>0.99503892905369851</c:v>
                </c:pt>
                <c:pt idx="1054">
                  <c:v>0.9948524663242535</c:v>
                </c:pt>
                <c:pt idx="1055">
                  <c:v>0.99433707710195118</c:v>
                </c:pt>
                <c:pt idx="1056">
                  <c:v>0.99415070505622716</c:v>
                </c:pt>
                <c:pt idx="1057">
                  <c:v>0.99514862427084205</c:v>
                </c:pt>
                <c:pt idx="1058">
                  <c:v>0.99477569455748083</c:v>
                </c:pt>
                <c:pt idx="1059">
                  <c:v>0.99468796039762031</c:v>
                </c:pt>
                <c:pt idx="1060">
                  <c:v>0.9948524663242535</c:v>
                </c:pt>
                <c:pt idx="1061">
                  <c:v>0.99492924217659084</c:v>
                </c:pt>
                <c:pt idx="1062">
                  <c:v>0.99500602211491951</c:v>
                </c:pt>
                <c:pt idx="1063">
                  <c:v>0.9949621473640935</c:v>
                </c:pt>
                <c:pt idx="1064">
                  <c:v>0.9949621473640935</c:v>
                </c:pt>
                <c:pt idx="1065">
                  <c:v>0.99488536976067043</c:v>
                </c:pt>
                <c:pt idx="1066">
                  <c:v>0.99514862427084205</c:v>
                </c:pt>
                <c:pt idx="1067">
                  <c:v>0.99503892905369851</c:v>
                </c:pt>
                <c:pt idx="1068">
                  <c:v>0.99503892905369851</c:v>
                </c:pt>
                <c:pt idx="1069">
                  <c:v>0.99500602211491951</c:v>
                </c:pt>
                <c:pt idx="1070">
                  <c:v>0.99524735709804801</c:v>
                </c:pt>
                <c:pt idx="1071">
                  <c:v>0.9949621473640935</c:v>
                </c:pt>
                <c:pt idx="1072">
                  <c:v>0.99492924217659084</c:v>
                </c:pt>
                <c:pt idx="1073">
                  <c:v>0.99473182681063199</c:v>
                </c:pt>
                <c:pt idx="1074">
                  <c:v>0.994808596242995</c:v>
                </c:pt>
                <c:pt idx="1075">
                  <c:v>0.9941945551363095</c:v>
                </c:pt>
                <c:pt idx="1076">
                  <c:v>0.99443575440352705</c:v>
                </c:pt>
                <c:pt idx="1077">
                  <c:v>0.99468796039762031</c:v>
                </c:pt>
                <c:pt idx="1078">
                  <c:v>0.99461119738415504</c:v>
                </c:pt>
                <c:pt idx="1079">
                  <c:v>0.99477569455748083</c:v>
                </c:pt>
                <c:pt idx="1080">
                  <c:v>0.99514862427084205</c:v>
                </c:pt>
                <c:pt idx="1081">
                  <c:v>0.99503892905369851</c:v>
                </c:pt>
                <c:pt idx="1082">
                  <c:v>0.99514862427084205</c:v>
                </c:pt>
                <c:pt idx="1083">
                  <c:v>0.99507183674308086</c:v>
                </c:pt>
                <c:pt idx="1084">
                  <c:v>0.994808596242995</c:v>
                </c:pt>
                <c:pt idx="1085">
                  <c:v>0.99468796039762031</c:v>
                </c:pt>
                <c:pt idx="1086">
                  <c:v>0.99503892905369851</c:v>
                </c:pt>
                <c:pt idx="1087">
                  <c:v>0.99461119738415504</c:v>
                </c:pt>
                <c:pt idx="1088">
                  <c:v>0.99492924217659084</c:v>
                </c:pt>
                <c:pt idx="1089">
                  <c:v>0.9948524663242535</c:v>
                </c:pt>
                <c:pt idx="1090">
                  <c:v>0.99507183674308086</c:v>
                </c:pt>
                <c:pt idx="1091">
                  <c:v>0.99500602211491951</c:v>
                </c:pt>
                <c:pt idx="1092">
                  <c:v>0.99465506146314553</c:v>
                </c:pt>
                <c:pt idx="1093">
                  <c:v>0.99492924217659084</c:v>
                </c:pt>
                <c:pt idx="1094">
                  <c:v>0.99468796039762031</c:v>
                </c:pt>
                <c:pt idx="1095">
                  <c:v>0.9949621473640935</c:v>
                </c:pt>
                <c:pt idx="1096">
                  <c:v>0.99468796039762031</c:v>
                </c:pt>
                <c:pt idx="1097">
                  <c:v>0.99488536976067043</c:v>
                </c:pt>
                <c:pt idx="1098">
                  <c:v>0.9948524663242535</c:v>
                </c:pt>
                <c:pt idx="1099">
                  <c:v>0.99492924217659084</c:v>
                </c:pt>
                <c:pt idx="1100">
                  <c:v>0.9948524663242535</c:v>
                </c:pt>
                <c:pt idx="1101">
                  <c:v>0.99503892905369851</c:v>
                </c:pt>
                <c:pt idx="1102">
                  <c:v>0.99468796039762031</c:v>
                </c:pt>
                <c:pt idx="1103">
                  <c:v>0.99477569455748083</c:v>
                </c:pt>
                <c:pt idx="1104">
                  <c:v>0.99488536976067043</c:v>
                </c:pt>
                <c:pt idx="1105">
                  <c:v>0.99492924217659084</c:v>
                </c:pt>
                <c:pt idx="1106">
                  <c:v>0.9948524663242535</c:v>
                </c:pt>
                <c:pt idx="1107">
                  <c:v>0.99468796039762031</c:v>
                </c:pt>
                <c:pt idx="1108">
                  <c:v>0.994808596242995</c:v>
                </c:pt>
                <c:pt idx="1109">
                  <c:v>0.99503892905369851</c:v>
                </c:pt>
                <c:pt idx="1110">
                  <c:v>0.99473182681063199</c:v>
                </c:pt>
                <c:pt idx="1111">
                  <c:v>0.9948524663242535</c:v>
                </c:pt>
                <c:pt idx="1112">
                  <c:v>0.99415070505622716</c:v>
                </c:pt>
                <c:pt idx="1113">
                  <c:v>0.99468796039762031</c:v>
                </c:pt>
                <c:pt idx="1114">
                  <c:v>0.99465506146314553</c:v>
                </c:pt>
                <c:pt idx="1115">
                  <c:v>0.9949621473640935</c:v>
                </c:pt>
                <c:pt idx="1116">
                  <c:v>0.99500602211491951</c:v>
                </c:pt>
                <c:pt idx="1117">
                  <c:v>0.99468796039762031</c:v>
                </c:pt>
                <c:pt idx="1118">
                  <c:v>0.9949621473640935</c:v>
                </c:pt>
                <c:pt idx="1119">
                  <c:v>0.994052047248836</c:v>
                </c:pt>
                <c:pt idx="1120">
                  <c:v>0.99477569455748083</c:v>
                </c:pt>
                <c:pt idx="1121">
                  <c:v>0.994567334638779</c:v>
                </c:pt>
                <c:pt idx="1122">
                  <c:v>0.99492924217659084</c:v>
                </c:pt>
                <c:pt idx="1123">
                  <c:v>0.99443575440352705</c:v>
                </c:pt>
                <c:pt idx="1124">
                  <c:v>0.99465506146314553</c:v>
                </c:pt>
                <c:pt idx="1125">
                  <c:v>0.99447961314854683</c:v>
                </c:pt>
                <c:pt idx="1126">
                  <c:v>0.9949621473640935</c:v>
                </c:pt>
                <c:pt idx="1127">
                  <c:v>0.9949621473640935</c:v>
                </c:pt>
                <c:pt idx="1128">
                  <c:v>0.9949621473640935</c:v>
                </c:pt>
                <c:pt idx="1129">
                  <c:v>0.99500602211491951</c:v>
                </c:pt>
                <c:pt idx="1130">
                  <c:v>0.99514862427084205</c:v>
                </c:pt>
                <c:pt idx="1131">
                  <c:v>0.99503892905369851</c:v>
                </c:pt>
                <c:pt idx="1132">
                  <c:v>0.99439189699179853</c:v>
                </c:pt>
                <c:pt idx="1133">
                  <c:v>0.99439189699179853</c:v>
                </c:pt>
                <c:pt idx="1134">
                  <c:v>0.99488536976067043</c:v>
                </c:pt>
                <c:pt idx="1135">
                  <c:v>0.99465506146314553</c:v>
                </c:pt>
                <c:pt idx="1136">
                  <c:v>0.99477569455748083</c:v>
                </c:pt>
                <c:pt idx="1137">
                  <c:v>0.99399724027091996</c:v>
                </c:pt>
                <c:pt idx="1138">
                  <c:v>0.99488536976067043</c:v>
                </c:pt>
                <c:pt idx="1139">
                  <c:v>0.99415070505622716</c:v>
                </c:pt>
                <c:pt idx="1140">
                  <c:v>0.99500602211491951</c:v>
                </c:pt>
                <c:pt idx="1141">
                  <c:v>0.99492924217659084</c:v>
                </c:pt>
                <c:pt idx="1142">
                  <c:v>0.99473182681063199</c:v>
                </c:pt>
                <c:pt idx="1143">
                  <c:v>0.99503892905369851</c:v>
                </c:pt>
                <c:pt idx="1144">
                  <c:v>0.99492924217659084</c:v>
                </c:pt>
                <c:pt idx="1145">
                  <c:v>0.99473182681063199</c:v>
                </c:pt>
                <c:pt idx="1146">
                  <c:v>0.99500602211491951</c:v>
                </c:pt>
                <c:pt idx="1147">
                  <c:v>0.99503892905369851</c:v>
                </c:pt>
                <c:pt idx="1148">
                  <c:v>0.994808596242995</c:v>
                </c:pt>
                <c:pt idx="1149">
                  <c:v>0.99468796039762031</c:v>
                </c:pt>
                <c:pt idx="1150">
                  <c:v>0.99447961314854683</c:v>
                </c:pt>
                <c:pt idx="1151">
                  <c:v>0.99468796039762031</c:v>
                </c:pt>
                <c:pt idx="1152">
                  <c:v>0.9949621473640935</c:v>
                </c:pt>
                <c:pt idx="1153">
                  <c:v>0.99473182681063199</c:v>
                </c:pt>
                <c:pt idx="1154">
                  <c:v>0.99510474518309899</c:v>
                </c:pt>
                <c:pt idx="1155">
                  <c:v>0.9948524663242535</c:v>
                </c:pt>
                <c:pt idx="1156">
                  <c:v>0.99503892905369851</c:v>
                </c:pt>
                <c:pt idx="1157">
                  <c:v>0.99510474518309899</c:v>
                </c:pt>
                <c:pt idx="1158">
                  <c:v>0.9948524663242535</c:v>
                </c:pt>
                <c:pt idx="1159">
                  <c:v>0.9954009549275995</c:v>
                </c:pt>
                <c:pt idx="1160">
                  <c:v>0.99503892905369851</c:v>
                </c:pt>
                <c:pt idx="1161">
                  <c:v>0.99477569455748083</c:v>
                </c:pt>
                <c:pt idx="1162">
                  <c:v>0.99488536976067043</c:v>
                </c:pt>
                <c:pt idx="1163">
                  <c:v>0.99473182681063199</c:v>
                </c:pt>
                <c:pt idx="1164">
                  <c:v>0.99447961314854683</c:v>
                </c:pt>
                <c:pt idx="1165">
                  <c:v>0.99500602211491951</c:v>
                </c:pt>
                <c:pt idx="1166">
                  <c:v>0.99492924217659084</c:v>
                </c:pt>
                <c:pt idx="1167">
                  <c:v>0.994808596242995</c:v>
                </c:pt>
                <c:pt idx="1168">
                  <c:v>0.99500602211491951</c:v>
                </c:pt>
                <c:pt idx="1169">
                  <c:v>0.9949621473640935</c:v>
                </c:pt>
                <c:pt idx="1170">
                  <c:v>0.99443575440352705</c:v>
                </c:pt>
                <c:pt idx="1171">
                  <c:v>0.99465506146314553</c:v>
                </c:pt>
                <c:pt idx="1172">
                  <c:v>0.994567334638779</c:v>
                </c:pt>
                <c:pt idx="1173">
                  <c:v>0.99488536976067043</c:v>
                </c:pt>
                <c:pt idx="1174">
                  <c:v>0.99492924217659084</c:v>
                </c:pt>
                <c:pt idx="1175">
                  <c:v>0.99477569455748083</c:v>
                </c:pt>
                <c:pt idx="1176">
                  <c:v>0.99500602211491951</c:v>
                </c:pt>
                <c:pt idx="1177">
                  <c:v>0.99465506146314553</c:v>
                </c:pt>
                <c:pt idx="1178">
                  <c:v>0.994567334638779</c:v>
                </c:pt>
                <c:pt idx="1179">
                  <c:v>0.99473182681063199</c:v>
                </c:pt>
                <c:pt idx="1180">
                  <c:v>0.99521444540487203</c:v>
                </c:pt>
                <c:pt idx="1181">
                  <c:v>0.99468796039762031</c:v>
                </c:pt>
                <c:pt idx="1182">
                  <c:v>0.99518153446248103</c:v>
                </c:pt>
                <c:pt idx="1183">
                  <c:v>0.9948524663242535</c:v>
                </c:pt>
                <c:pt idx="1184">
                  <c:v>0.99488536976067043</c:v>
                </c:pt>
                <c:pt idx="1185">
                  <c:v>0.99492924217659084</c:v>
                </c:pt>
                <c:pt idx="1186">
                  <c:v>0.99503892905369851</c:v>
                </c:pt>
                <c:pt idx="1187">
                  <c:v>0.99477569455748083</c:v>
                </c:pt>
                <c:pt idx="1188">
                  <c:v>0.99468796039762031</c:v>
                </c:pt>
                <c:pt idx="1189">
                  <c:v>0.99452347322693557</c:v>
                </c:pt>
                <c:pt idx="1190">
                  <c:v>0.9949621473640935</c:v>
                </c:pt>
                <c:pt idx="1191">
                  <c:v>0.99443575440352705</c:v>
                </c:pt>
                <c:pt idx="1192">
                  <c:v>0.99465506146314553</c:v>
                </c:pt>
                <c:pt idx="1193">
                  <c:v>0.99492924217659084</c:v>
                </c:pt>
                <c:pt idx="1194">
                  <c:v>0.99447961314854683</c:v>
                </c:pt>
                <c:pt idx="1195">
                  <c:v>0.99488536976067043</c:v>
                </c:pt>
                <c:pt idx="1196">
                  <c:v>0.99492924217659084</c:v>
                </c:pt>
                <c:pt idx="1197">
                  <c:v>0.99465506146314553</c:v>
                </c:pt>
                <c:pt idx="1198">
                  <c:v>0.99439189699179853</c:v>
                </c:pt>
                <c:pt idx="1199">
                  <c:v>0.99461119738415504</c:v>
                </c:pt>
                <c:pt idx="1200">
                  <c:v>0.99433707710195118</c:v>
                </c:pt>
                <c:pt idx="1201">
                  <c:v>0.9948524663242535</c:v>
                </c:pt>
                <c:pt idx="1202">
                  <c:v>0.99500602211491951</c:v>
                </c:pt>
                <c:pt idx="1203">
                  <c:v>0.9949621473640935</c:v>
                </c:pt>
                <c:pt idx="1204">
                  <c:v>0.99461119738415504</c:v>
                </c:pt>
                <c:pt idx="1205">
                  <c:v>0.99477569455748083</c:v>
                </c:pt>
                <c:pt idx="1206">
                  <c:v>0.99503892905369851</c:v>
                </c:pt>
                <c:pt idx="1207">
                  <c:v>0.99488536976067043</c:v>
                </c:pt>
                <c:pt idx="1208">
                  <c:v>0.9949621473640935</c:v>
                </c:pt>
                <c:pt idx="1209">
                  <c:v>0.99510474518309899</c:v>
                </c:pt>
                <c:pt idx="1210">
                  <c:v>0.99473182681063199</c:v>
                </c:pt>
                <c:pt idx="1211">
                  <c:v>0.994808596242995</c:v>
                </c:pt>
                <c:pt idx="1212">
                  <c:v>0.99468796039762031</c:v>
                </c:pt>
                <c:pt idx="1213">
                  <c:v>0.99500602211491951</c:v>
                </c:pt>
                <c:pt idx="1214">
                  <c:v>0.9948524663242535</c:v>
                </c:pt>
                <c:pt idx="1215">
                  <c:v>0.99518153446248103</c:v>
                </c:pt>
                <c:pt idx="1216">
                  <c:v>0.99473182681063199</c:v>
                </c:pt>
                <c:pt idx="1217">
                  <c:v>0.99514862427084205</c:v>
                </c:pt>
                <c:pt idx="1218">
                  <c:v>0.99465506146314553</c:v>
                </c:pt>
                <c:pt idx="1219">
                  <c:v>0.99461119738415504</c:v>
                </c:pt>
                <c:pt idx="1220">
                  <c:v>0.99492924217659084</c:v>
                </c:pt>
                <c:pt idx="1221">
                  <c:v>0.994567334638779</c:v>
                </c:pt>
                <c:pt idx="1222">
                  <c:v>0.99473182681063199</c:v>
                </c:pt>
                <c:pt idx="1223">
                  <c:v>0.99473182681063199</c:v>
                </c:pt>
                <c:pt idx="1224">
                  <c:v>0.99465506146314553</c:v>
                </c:pt>
                <c:pt idx="1225">
                  <c:v>0.9948524663242535</c:v>
                </c:pt>
                <c:pt idx="1226">
                  <c:v>0.99468796039762031</c:v>
                </c:pt>
                <c:pt idx="1227">
                  <c:v>0.9948524663242535</c:v>
                </c:pt>
                <c:pt idx="1228">
                  <c:v>0.99488536976067043</c:v>
                </c:pt>
                <c:pt idx="1229">
                  <c:v>0.994808596242995</c:v>
                </c:pt>
                <c:pt idx="1230">
                  <c:v>0.99477569455748083</c:v>
                </c:pt>
                <c:pt idx="1231">
                  <c:v>0.994808596242995</c:v>
                </c:pt>
                <c:pt idx="1232">
                  <c:v>0.99500602211491951</c:v>
                </c:pt>
                <c:pt idx="1233">
                  <c:v>0.99488536976067043</c:v>
                </c:pt>
                <c:pt idx="1234">
                  <c:v>0.99488536976067043</c:v>
                </c:pt>
                <c:pt idx="1235">
                  <c:v>0.99500602211491951</c:v>
                </c:pt>
                <c:pt idx="1236">
                  <c:v>0.99500602211491951</c:v>
                </c:pt>
                <c:pt idx="1237">
                  <c:v>0.99507183674308086</c:v>
                </c:pt>
                <c:pt idx="1238">
                  <c:v>0.99461119738415504</c:v>
                </c:pt>
                <c:pt idx="1239">
                  <c:v>0.9949621473640935</c:v>
                </c:pt>
                <c:pt idx="1240">
                  <c:v>0.99473182681063199</c:v>
                </c:pt>
                <c:pt idx="1241">
                  <c:v>0.994808596242995</c:v>
                </c:pt>
                <c:pt idx="1242">
                  <c:v>0.99439189699179853</c:v>
                </c:pt>
                <c:pt idx="1243">
                  <c:v>0.99477569455748083</c:v>
                </c:pt>
                <c:pt idx="1244">
                  <c:v>0.994808596242995</c:v>
                </c:pt>
                <c:pt idx="1245">
                  <c:v>0.99473182681063199</c:v>
                </c:pt>
                <c:pt idx="1246">
                  <c:v>0.99468796039762031</c:v>
                </c:pt>
                <c:pt idx="1247">
                  <c:v>0.99510474518309899</c:v>
                </c:pt>
                <c:pt idx="1248">
                  <c:v>0.99500602211491951</c:v>
                </c:pt>
                <c:pt idx="1249">
                  <c:v>0.9949621473640935</c:v>
                </c:pt>
                <c:pt idx="1250">
                  <c:v>0.99500602211491951</c:v>
                </c:pt>
                <c:pt idx="1251">
                  <c:v>0.99521444540487203</c:v>
                </c:pt>
                <c:pt idx="1252">
                  <c:v>0.99447961314854683</c:v>
                </c:pt>
                <c:pt idx="1253">
                  <c:v>0.99500602211491951</c:v>
                </c:pt>
                <c:pt idx="1254">
                  <c:v>0.99477569455748083</c:v>
                </c:pt>
                <c:pt idx="1255">
                  <c:v>0.99492924217659084</c:v>
                </c:pt>
                <c:pt idx="1256">
                  <c:v>0.99488536976067043</c:v>
                </c:pt>
                <c:pt idx="1257">
                  <c:v>0.99507183674308086</c:v>
                </c:pt>
                <c:pt idx="1258">
                  <c:v>0.99503892905369851</c:v>
                </c:pt>
                <c:pt idx="1259">
                  <c:v>0.99500602211491951</c:v>
                </c:pt>
                <c:pt idx="1260">
                  <c:v>0.99488536976067043</c:v>
                </c:pt>
                <c:pt idx="1261">
                  <c:v>0.99500602211491951</c:v>
                </c:pt>
                <c:pt idx="1262">
                  <c:v>0.99461119738415504</c:v>
                </c:pt>
                <c:pt idx="1263">
                  <c:v>0.99492924217659084</c:v>
                </c:pt>
                <c:pt idx="1264">
                  <c:v>0.99514862427084205</c:v>
                </c:pt>
                <c:pt idx="1265">
                  <c:v>0.99507183674308086</c:v>
                </c:pt>
                <c:pt idx="1266">
                  <c:v>0.99531318273689418</c:v>
                </c:pt>
                <c:pt idx="1267">
                  <c:v>0.99492924217659084</c:v>
                </c:pt>
                <c:pt idx="1268">
                  <c:v>0.99503892905369851</c:v>
                </c:pt>
                <c:pt idx="1269">
                  <c:v>0.9949621473640935</c:v>
                </c:pt>
                <c:pt idx="1270">
                  <c:v>0.994808596242995</c:v>
                </c:pt>
                <c:pt idx="1271">
                  <c:v>0.99473182681063199</c:v>
                </c:pt>
                <c:pt idx="1272">
                  <c:v>0.99514862427084205</c:v>
                </c:pt>
                <c:pt idx="1273">
                  <c:v>0.99457830020010096</c:v>
                </c:pt>
                <c:pt idx="1274">
                  <c:v>0.994808596242995</c:v>
                </c:pt>
                <c:pt idx="1275">
                  <c:v>0.99507183674308086</c:v>
                </c:pt>
                <c:pt idx="1276">
                  <c:v>0.99507183674308086</c:v>
                </c:pt>
                <c:pt idx="1277">
                  <c:v>0.99503892905369851</c:v>
                </c:pt>
                <c:pt idx="1278">
                  <c:v>0.99507183674308086</c:v>
                </c:pt>
                <c:pt idx="1279">
                  <c:v>0.99461119738415504</c:v>
                </c:pt>
                <c:pt idx="1280">
                  <c:v>0.99514862427084205</c:v>
                </c:pt>
                <c:pt idx="1281">
                  <c:v>0.99477569455748083</c:v>
                </c:pt>
                <c:pt idx="1282">
                  <c:v>0.99510474518309899</c:v>
                </c:pt>
                <c:pt idx="1283">
                  <c:v>0.99473182681063199</c:v>
                </c:pt>
                <c:pt idx="1284">
                  <c:v>0.99514862427084205</c:v>
                </c:pt>
                <c:pt idx="1285">
                  <c:v>0.99518153446248103</c:v>
                </c:pt>
                <c:pt idx="1286">
                  <c:v>0.9949621473640935</c:v>
                </c:pt>
                <c:pt idx="1287">
                  <c:v>0.99477569455748083</c:v>
                </c:pt>
                <c:pt idx="1288">
                  <c:v>0.99461119738415504</c:v>
                </c:pt>
                <c:pt idx="1289">
                  <c:v>0.99452347322693557</c:v>
                </c:pt>
                <c:pt idx="1290">
                  <c:v>0.99507183674308086</c:v>
                </c:pt>
                <c:pt idx="1291">
                  <c:v>0.99528026954204318</c:v>
                </c:pt>
                <c:pt idx="1292">
                  <c:v>0.99507183674308086</c:v>
                </c:pt>
                <c:pt idx="1293">
                  <c:v>0.99443575440352705</c:v>
                </c:pt>
                <c:pt idx="1294">
                  <c:v>0.99468796039762031</c:v>
                </c:pt>
                <c:pt idx="1295">
                  <c:v>0.99518153446248103</c:v>
                </c:pt>
                <c:pt idx="1296">
                  <c:v>0.99500602211491951</c:v>
                </c:pt>
                <c:pt idx="1297">
                  <c:v>0.99468796039762031</c:v>
                </c:pt>
                <c:pt idx="1298">
                  <c:v>0.99507183674308086</c:v>
                </c:pt>
                <c:pt idx="1299">
                  <c:v>0.9948524663242535</c:v>
                </c:pt>
                <c:pt idx="1300">
                  <c:v>0.99528026954204318</c:v>
                </c:pt>
                <c:pt idx="1301">
                  <c:v>0.99503892905369851</c:v>
                </c:pt>
                <c:pt idx="1302">
                  <c:v>0.99521444540487203</c:v>
                </c:pt>
                <c:pt idx="1303">
                  <c:v>0.99507183674308086</c:v>
                </c:pt>
                <c:pt idx="1304">
                  <c:v>0.9949621473640935</c:v>
                </c:pt>
                <c:pt idx="1305">
                  <c:v>0.99439189699179853</c:v>
                </c:pt>
                <c:pt idx="1306">
                  <c:v>0.9948524663242535</c:v>
                </c:pt>
                <c:pt idx="1307">
                  <c:v>0.99514862427084205</c:v>
                </c:pt>
                <c:pt idx="1308">
                  <c:v>0.99465506146314553</c:v>
                </c:pt>
                <c:pt idx="1309">
                  <c:v>0.99468796039762031</c:v>
                </c:pt>
                <c:pt idx="1310">
                  <c:v>0.9949621473640935</c:v>
                </c:pt>
                <c:pt idx="1311">
                  <c:v>0.99488536976067043</c:v>
                </c:pt>
                <c:pt idx="1312">
                  <c:v>0.994808596242995</c:v>
                </c:pt>
                <c:pt idx="1313">
                  <c:v>0.99492924217659084</c:v>
                </c:pt>
                <c:pt idx="1314">
                  <c:v>0.99510474518309899</c:v>
                </c:pt>
                <c:pt idx="1315">
                  <c:v>0.994808596242995</c:v>
                </c:pt>
                <c:pt idx="1316">
                  <c:v>0.994808596242995</c:v>
                </c:pt>
                <c:pt idx="1317">
                  <c:v>0.99477569455748083</c:v>
                </c:pt>
                <c:pt idx="1318">
                  <c:v>0.99507183674308086</c:v>
                </c:pt>
                <c:pt idx="1319">
                  <c:v>0.99503892905369851</c:v>
                </c:pt>
                <c:pt idx="1320">
                  <c:v>0.99510474518309899</c:v>
                </c:pt>
                <c:pt idx="1321">
                  <c:v>0.99503892905369851</c:v>
                </c:pt>
                <c:pt idx="1322">
                  <c:v>0.99461119738415504</c:v>
                </c:pt>
                <c:pt idx="1323">
                  <c:v>0.99488536976067043</c:v>
                </c:pt>
                <c:pt idx="1324">
                  <c:v>0.99524735709804801</c:v>
                </c:pt>
                <c:pt idx="1325">
                  <c:v>0.99488536976067043</c:v>
                </c:pt>
                <c:pt idx="1326">
                  <c:v>0.99473182681063199</c:v>
                </c:pt>
                <c:pt idx="1327">
                  <c:v>0.994348040913278</c:v>
                </c:pt>
                <c:pt idx="1328">
                  <c:v>0.9949621473640935</c:v>
                </c:pt>
                <c:pt idx="1329">
                  <c:v>0.99500602211491951</c:v>
                </c:pt>
                <c:pt idx="1330">
                  <c:v>0.9949621473640935</c:v>
                </c:pt>
                <c:pt idx="1331">
                  <c:v>0.99468796039762031</c:v>
                </c:pt>
                <c:pt idx="1332">
                  <c:v>0.99461119738415504</c:v>
                </c:pt>
                <c:pt idx="1333">
                  <c:v>0.99500602211491951</c:v>
                </c:pt>
                <c:pt idx="1334">
                  <c:v>0.99461119738415504</c:v>
                </c:pt>
                <c:pt idx="1335">
                  <c:v>0.99507183674308086</c:v>
                </c:pt>
                <c:pt idx="1336">
                  <c:v>0.99492924217659084</c:v>
                </c:pt>
                <c:pt idx="1337">
                  <c:v>0.99518153446248103</c:v>
                </c:pt>
                <c:pt idx="1338">
                  <c:v>0.99514862427084205</c:v>
                </c:pt>
                <c:pt idx="1339">
                  <c:v>0.99514862427084205</c:v>
                </c:pt>
                <c:pt idx="1340">
                  <c:v>0.99503892905369851</c:v>
                </c:pt>
                <c:pt idx="1341">
                  <c:v>0.99510474518309899</c:v>
                </c:pt>
                <c:pt idx="1342">
                  <c:v>0.99500602211491951</c:v>
                </c:pt>
                <c:pt idx="1343">
                  <c:v>0.9949621473640935</c:v>
                </c:pt>
                <c:pt idx="1344">
                  <c:v>0.994808596242995</c:v>
                </c:pt>
                <c:pt idx="1345">
                  <c:v>0.99500602211491951</c:v>
                </c:pt>
                <c:pt idx="1346">
                  <c:v>0.9949621473640935</c:v>
                </c:pt>
                <c:pt idx="1347">
                  <c:v>0.99507183674308086</c:v>
                </c:pt>
                <c:pt idx="1348">
                  <c:v>0.99492924217659084</c:v>
                </c:pt>
                <c:pt idx="1349">
                  <c:v>0.9948524663242535</c:v>
                </c:pt>
                <c:pt idx="1350">
                  <c:v>0.99492924217659084</c:v>
                </c:pt>
                <c:pt idx="1351">
                  <c:v>0.9949621473640935</c:v>
                </c:pt>
                <c:pt idx="1352">
                  <c:v>0.99518153446248103</c:v>
                </c:pt>
                <c:pt idx="1353">
                  <c:v>0.99507183674308086</c:v>
                </c:pt>
                <c:pt idx="1354">
                  <c:v>0.994808596242995</c:v>
                </c:pt>
                <c:pt idx="1355">
                  <c:v>0.9948524663242535</c:v>
                </c:pt>
                <c:pt idx="1356">
                  <c:v>0.99488536976067043</c:v>
                </c:pt>
                <c:pt idx="1357">
                  <c:v>0.99510474518309899</c:v>
                </c:pt>
                <c:pt idx="1358">
                  <c:v>0.99510474518309899</c:v>
                </c:pt>
                <c:pt idx="1359">
                  <c:v>0.99447961314854683</c:v>
                </c:pt>
                <c:pt idx="1360">
                  <c:v>0.99514862427084205</c:v>
                </c:pt>
                <c:pt idx="1361">
                  <c:v>0.99415070505622716</c:v>
                </c:pt>
                <c:pt idx="1362">
                  <c:v>0.99429322268983056</c:v>
                </c:pt>
                <c:pt idx="1363">
                  <c:v>0.99415070505622716</c:v>
                </c:pt>
                <c:pt idx="1364">
                  <c:v>0.9948524663242535</c:v>
                </c:pt>
                <c:pt idx="1365">
                  <c:v>0.99510474518309899</c:v>
                </c:pt>
                <c:pt idx="1366">
                  <c:v>0.99518153446248103</c:v>
                </c:pt>
                <c:pt idx="1367">
                  <c:v>0.99452347322693557</c:v>
                </c:pt>
                <c:pt idx="1368">
                  <c:v>0.99500602211491951</c:v>
                </c:pt>
                <c:pt idx="1369">
                  <c:v>0.99503892905369851</c:v>
                </c:pt>
                <c:pt idx="1370">
                  <c:v>0.99507183674308086</c:v>
                </c:pt>
                <c:pt idx="1371">
                  <c:v>0.99507183674308086</c:v>
                </c:pt>
                <c:pt idx="1372">
                  <c:v>0.9949621473640935</c:v>
                </c:pt>
                <c:pt idx="1373">
                  <c:v>0.99469892687583095</c:v>
                </c:pt>
                <c:pt idx="1374">
                  <c:v>0.99503892905369851</c:v>
                </c:pt>
                <c:pt idx="1375">
                  <c:v>0.99521444540487203</c:v>
                </c:pt>
                <c:pt idx="1376">
                  <c:v>0.99521444540487203</c:v>
                </c:pt>
                <c:pt idx="1377">
                  <c:v>0.99528026954204318</c:v>
                </c:pt>
                <c:pt idx="1378">
                  <c:v>0.99514862427084205</c:v>
                </c:pt>
                <c:pt idx="1379">
                  <c:v>0.99534609668263396</c:v>
                </c:pt>
                <c:pt idx="1380">
                  <c:v>0.99514862427084205</c:v>
                </c:pt>
                <c:pt idx="1381">
                  <c:v>0.99518153446248103</c:v>
                </c:pt>
                <c:pt idx="1382">
                  <c:v>0.99543387087587598</c:v>
                </c:pt>
                <c:pt idx="1383">
                  <c:v>0.99510474518309899</c:v>
                </c:pt>
                <c:pt idx="1384">
                  <c:v>0.99524735709804801</c:v>
                </c:pt>
                <c:pt idx="1385">
                  <c:v>0.99514862427084205</c:v>
                </c:pt>
                <c:pt idx="1386">
                  <c:v>0.9949621473640935</c:v>
                </c:pt>
                <c:pt idx="1387">
                  <c:v>0.99503892905369851</c:v>
                </c:pt>
                <c:pt idx="1388">
                  <c:v>0.99492924217659084</c:v>
                </c:pt>
                <c:pt idx="1389">
                  <c:v>0.99473182681063199</c:v>
                </c:pt>
                <c:pt idx="1390">
                  <c:v>0.99492924217659084</c:v>
                </c:pt>
                <c:pt idx="1391">
                  <c:v>0.99429322268983056</c:v>
                </c:pt>
                <c:pt idx="1392">
                  <c:v>0.99521444540487203</c:v>
                </c:pt>
                <c:pt idx="1393">
                  <c:v>0.99510474518309899</c:v>
                </c:pt>
                <c:pt idx="1394">
                  <c:v>0.99433707710195118</c:v>
                </c:pt>
                <c:pt idx="1395">
                  <c:v>0.99492924217659084</c:v>
                </c:pt>
                <c:pt idx="1396">
                  <c:v>0.99518153446248103</c:v>
                </c:pt>
                <c:pt idx="1397">
                  <c:v>0.99492924217659084</c:v>
                </c:pt>
                <c:pt idx="1398">
                  <c:v>0.99477569455748083</c:v>
                </c:pt>
                <c:pt idx="1399">
                  <c:v>0.99447961314854683</c:v>
                </c:pt>
                <c:pt idx="1400">
                  <c:v>0.99443575440352705</c:v>
                </c:pt>
                <c:pt idx="1401">
                  <c:v>0.99503892905369851</c:v>
                </c:pt>
                <c:pt idx="1402">
                  <c:v>0.99503892905369851</c:v>
                </c:pt>
                <c:pt idx="1403">
                  <c:v>0.99500602211491951</c:v>
                </c:pt>
                <c:pt idx="1404">
                  <c:v>0.9948524663242535</c:v>
                </c:pt>
                <c:pt idx="1405">
                  <c:v>0.9953680397303033</c:v>
                </c:pt>
                <c:pt idx="1406">
                  <c:v>0.99492924217659084</c:v>
                </c:pt>
                <c:pt idx="1407">
                  <c:v>0.99477569455748083</c:v>
                </c:pt>
                <c:pt idx="1408">
                  <c:v>0.9949621473640935</c:v>
                </c:pt>
                <c:pt idx="1409">
                  <c:v>0.99500602211491951</c:v>
                </c:pt>
                <c:pt idx="1410">
                  <c:v>0.99461119738415504</c:v>
                </c:pt>
                <c:pt idx="1411">
                  <c:v>0.99500602211491951</c:v>
                </c:pt>
                <c:pt idx="1412">
                  <c:v>0.99503892905369851</c:v>
                </c:pt>
                <c:pt idx="1413">
                  <c:v>0.99500602211491951</c:v>
                </c:pt>
                <c:pt idx="1414">
                  <c:v>0.99492924217659084</c:v>
                </c:pt>
                <c:pt idx="1415">
                  <c:v>0.99521444540487203</c:v>
                </c:pt>
                <c:pt idx="1416">
                  <c:v>0.99531318273689418</c:v>
                </c:pt>
                <c:pt idx="1417">
                  <c:v>0.99481956363824597</c:v>
                </c:pt>
                <c:pt idx="1418">
                  <c:v>0.9949621473640935</c:v>
                </c:pt>
                <c:pt idx="1419">
                  <c:v>0.99360269148091396</c:v>
                </c:pt>
                <c:pt idx="1420">
                  <c:v>0.99492924217659084</c:v>
                </c:pt>
                <c:pt idx="1421">
                  <c:v>0.99503892905369851</c:v>
                </c:pt>
                <c:pt idx="1422">
                  <c:v>0.99477569455748083</c:v>
                </c:pt>
                <c:pt idx="1423">
                  <c:v>0.99477569455748083</c:v>
                </c:pt>
                <c:pt idx="1424">
                  <c:v>0.99477569455748083</c:v>
                </c:pt>
                <c:pt idx="1425">
                  <c:v>0.99461119738415504</c:v>
                </c:pt>
                <c:pt idx="1426">
                  <c:v>0.99468796039762031</c:v>
                </c:pt>
                <c:pt idx="1427">
                  <c:v>0.99500602211491951</c:v>
                </c:pt>
                <c:pt idx="1428">
                  <c:v>0.99488536976067043</c:v>
                </c:pt>
                <c:pt idx="1429">
                  <c:v>0.99518153446248103</c:v>
                </c:pt>
                <c:pt idx="1430">
                  <c:v>0.99488536976067043</c:v>
                </c:pt>
                <c:pt idx="1431">
                  <c:v>0.9948524663242535</c:v>
                </c:pt>
                <c:pt idx="1432">
                  <c:v>0.99465506146314553</c:v>
                </c:pt>
                <c:pt idx="1433">
                  <c:v>0.9949621473640935</c:v>
                </c:pt>
                <c:pt idx="1434">
                  <c:v>0.99500602211491951</c:v>
                </c:pt>
                <c:pt idx="1435">
                  <c:v>0.99492924217659084</c:v>
                </c:pt>
                <c:pt idx="1436">
                  <c:v>0.99452347322693557</c:v>
                </c:pt>
                <c:pt idx="1437">
                  <c:v>0.99481956363824597</c:v>
                </c:pt>
                <c:pt idx="1438">
                  <c:v>0.99488536976067043</c:v>
                </c:pt>
                <c:pt idx="1439">
                  <c:v>0.99510474518309899</c:v>
                </c:pt>
                <c:pt idx="1440">
                  <c:v>0.99500602211491951</c:v>
                </c:pt>
                <c:pt idx="1441">
                  <c:v>0.99500602211491951</c:v>
                </c:pt>
                <c:pt idx="1442">
                  <c:v>0.9949621473640935</c:v>
                </c:pt>
                <c:pt idx="1443">
                  <c:v>0.99503892905369851</c:v>
                </c:pt>
                <c:pt idx="1444">
                  <c:v>0.99477569455748083</c:v>
                </c:pt>
                <c:pt idx="1445">
                  <c:v>0.99500602211491951</c:v>
                </c:pt>
                <c:pt idx="1446">
                  <c:v>0.99510474518309899</c:v>
                </c:pt>
                <c:pt idx="1447">
                  <c:v>0.99503892905369851</c:v>
                </c:pt>
                <c:pt idx="1448">
                  <c:v>0.99492924217659084</c:v>
                </c:pt>
                <c:pt idx="1449">
                  <c:v>0.9948524663242535</c:v>
                </c:pt>
                <c:pt idx="1450">
                  <c:v>0.99528026954204318</c:v>
                </c:pt>
                <c:pt idx="1451">
                  <c:v>0.994808596242995</c:v>
                </c:pt>
                <c:pt idx="1452">
                  <c:v>0.99469892687583095</c:v>
                </c:pt>
                <c:pt idx="1453">
                  <c:v>0.99531318273689418</c:v>
                </c:pt>
                <c:pt idx="1454">
                  <c:v>0.99521444540487203</c:v>
                </c:pt>
                <c:pt idx="1455">
                  <c:v>0.99510474518309899</c:v>
                </c:pt>
                <c:pt idx="1456">
                  <c:v>0.994808596242995</c:v>
                </c:pt>
                <c:pt idx="1457">
                  <c:v>0.99503892905369851</c:v>
                </c:pt>
                <c:pt idx="1458">
                  <c:v>0.99500602211491951</c:v>
                </c:pt>
                <c:pt idx="1459">
                  <c:v>0.99514862427084205</c:v>
                </c:pt>
                <c:pt idx="1460">
                  <c:v>0.99503892905369851</c:v>
                </c:pt>
                <c:pt idx="1461">
                  <c:v>0.99507183674308086</c:v>
                </c:pt>
                <c:pt idx="1462">
                  <c:v>0.99503892905369851</c:v>
                </c:pt>
                <c:pt idx="1463">
                  <c:v>0.99503892905369851</c:v>
                </c:pt>
                <c:pt idx="1464">
                  <c:v>0.99503892905369851</c:v>
                </c:pt>
                <c:pt idx="1465">
                  <c:v>0.99492924217659084</c:v>
                </c:pt>
                <c:pt idx="1466">
                  <c:v>0.99465506146314553</c:v>
                </c:pt>
                <c:pt idx="1467">
                  <c:v>0.99510474518309899</c:v>
                </c:pt>
                <c:pt idx="1468">
                  <c:v>0.99461119738415504</c:v>
                </c:pt>
                <c:pt idx="1469">
                  <c:v>0.99500602211491951</c:v>
                </c:pt>
                <c:pt idx="1470">
                  <c:v>0.99488536976067043</c:v>
                </c:pt>
                <c:pt idx="1471">
                  <c:v>0.99503892905369851</c:v>
                </c:pt>
                <c:pt idx="1472">
                  <c:v>0.99492924217659084</c:v>
                </c:pt>
                <c:pt idx="1473">
                  <c:v>0.99524735709804801</c:v>
                </c:pt>
                <c:pt idx="1474">
                  <c:v>0.99492924217659084</c:v>
                </c:pt>
                <c:pt idx="1475">
                  <c:v>0.99477569455748083</c:v>
                </c:pt>
                <c:pt idx="1476">
                  <c:v>0.99492924217659084</c:v>
                </c:pt>
                <c:pt idx="1477">
                  <c:v>0.9948524663242535</c:v>
                </c:pt>
                <c:pt idx="1478">
                  <c:v>0.99492924217659084</c:v>
                </c:pt>
                <c:pt idx="1479">
                  <c:v>0.99443575440352705</c:v>
                </c:pt>
                <c:pt idx="1480">
                  <c:v>0.994567334638779</c:v>
                </c:pt>
                <c:pt idx="1481">
                  <c:v>0.99477569455748083</c:v>
                </c:pt>
                <c:pt idx="1482">
                  <c:v>0.99500602211491951</c:v>
                </c:pt>
                <c:pt idx="1483">
                  <c:v>0.99500602211491951</c:v>
                </c:pt>
                <c:pt idx="1484">
                  <c:v>0.99473182681063199</c:v>
                </c:pt>
                <c:pt idx="1485">
                  <c:v>0.99473182681063199</c:v>
                </c:pt>
                <c:pt idx="1486">
                  <c:v>0.99477569455748083</c:v>
                </c:pt>
                <c:pt idx="1487">
                  <c:v>0.994808596242995</c:v>
                </c:pt>
                <c:pt idx="1488">
                  <c:v>0.99465506146314553</c:v>
                </c:pt>
                <c:pt idx="1489">
                  <c:v>0.99492924217659084</c:v>
                </c:pt>
                <c:pt idx="1490">
                  <c:v>0.99468796039762031</c:v>
                </c:pt>
                <c:pt idx="1491">
                  <c:v>0.99447961314854683</c:v>
                </c:pt>
                <c:pt idx="1492">
                  <c:v>0.99477569455748083</c:v>
                </c:pt>
                <c:pt idx="1493">
                  <c:v>0.99514862427084205</c:v>
                </c:pt>
                <c:pt idx="1494">
                  <c:v>0.99439189699179853</c:v>
                </c:pt>
                <c:pt idx="1495">
                  <c:v>0.99507183674308086</c:v>
                </c:pt>
                <c:pt idx="1496">
                  <c:v>0.99473182681063199</c:v>
                </c:pt>
                <c:pt idx="1497">
                  <c:v>0.99452347322693557</c:v>
                </c:pt>
                <c:pt idx="1498">
                  <c:v>0.9948524663242535</c:v>
                </c:pt>
                <c:pt idx="1499">
                  <c:v>0.99469892687583095</c:v>
                </c:pt>
                <c:pt idx="1500">
                  <c:v>0.99439189699179853</c:v>
                </c:pt>
                <c:pt idx="1501">
                  <c:v>0.99447961314854683</c:v>
                </c:pt>
                <c:pt idx="1502">
                  <c:v>0.99492924217659084</c:v>
                </c:pt>
                <c:pt idx="1503">
                  <c:v>0.994808596242995</c:v>
                </c:pt>
                <c:pt idx="1504">
                  <c:v>0.99473182681063199</c:v>
                </c:pt>
                <c:pt idx="1505">
                  <c:v>0.99452347322693557</c:v>
                </c:pt>
                <c:pt idx="1506">
                  <c:v>0.99473182681063199</c:v>
                </c:pt>
                <c:pt idx="1507">
                  <c:v>0.9948524663242535</c:v>
                </c:pt>
                <c:pt idx="1508">
                  <c:v>0.99468796039762031</c:v>
                </c:pt>
                <c:pt idx="1509">
                  <c:v>0.99452347322693557</c:v>
                </c:pt>
                <c:pt idx="1510">
                  <c:v>0.99447961314854683</c:v>
                </c:pt>
                <c:pt idx="1511">
                  <c:v>0.99518153446248103</c:v>
                </c:pt>
                <c:pt idx="1512">
                  <c:v>0.99500602211491951</c:v>
                </c:pt>
                <c:pt idx="1513">
                  <c:v>0.99488536976067043</c:v>
                </c:pt>
                <c:pt idx="1514">
                  <c:v>0.99503892905369851</c:v>
                </c:pt>
                <c:pt idx="1515">
                  <c:v>0.99510474518309899</c:v>
                </c:pt>
                <c:pt idx="1516">
                  <c:v>0.99443575440352705</c:v>
                </c:pt>
                <c:pt idx="1517">
                  <c:v>0.99524735709804801</c:v>
                </c:pt>
                <c:pt idx="1518">
                  <c:v>0.99473182681063199</c:v>
                </c:pt>
                <c:pt idx="1519">
                  <c:v>0.99473182681063199</c:v>
                </c:pt>
                <c:pt idx="1520">
                  <c:v>0.99473182681063199</c:v>
                </c:pt>
                <c:pt idx="1521">
                  <c:v>0.99468796039762031</c:v>
                </c:pt>
                <c:pt idx="1522">
                  <c:v>0.9949621473640935</c:v>
                </c:pt>
                <c:pt idx="1523">
                  <c:v>0.99468796039762031</c:v>
                </c:pt>
                <c:pt idx="1524">
                  <c:v>0.99465506146314553</c:v>
                </c:pt>
                <c:pt idx="1525">
                  <c:v>0.99452347322693557</c:v>
                </c:pt>
                <c:pt idx="1526">
                  <c:v>0.99443575440352705</c:v>
                </c:pt>
                <c:pt idx="1527">
                  <c:v>0.9948524663242535</c:v>
                </c:pt>
                <c:pt idx="1528">
                  <c:v>0.994808596242995</c:v>
                </c:pt>
                <c:pt idx="1529">
                  <c:v>0.99488536976067043</c:v>
                </c:pt>
                <c:pt idx="1530">
                  <c:v>0.9948524663242535</c:v>
                </c:pt>
                <c:pt idx="1531">
                  <c:v>0.99500602211491951</c:v>
                </c:pt>
                <c:pt idx="1532">
                  <c:v>0.9948524663242535</c:v>
                </c:pt>
                <c:pt idx="1533">
                  <c:v>0.99500602211491951</c:v>
                </c:pt>
                <c:pt idx="1534">
                  <c:v>0.99477569455748083</c:v>
                </c:pt>
                <c:pt idx="1535">
                  <c:v>0.99468796039762031</c:v>
                </c:pt>
                <c:pt idx="1536">
                  <c:v>0.99468796039762031</c:v>
                </c:pt>
                <c:pt idx="1537">
                  <c:v>0.994808596242995</c:v>
                </c:pt>
                <c:pt idx="1538">
                  <c:v>0.99503892905369851</c:v>
                </c:pt>
                <c:pt idx="1539">
                  <c:v>0.99492924217659084</c:v>
                </c:pt>
                <c:pt idx="1540">
                  <c:v>0.99447961314854683</c:v>
                </c:pt>
                <c:pt idx="1541">
                  <c:v>0.99500602211491951</c:v>
                </c:pt>
                <c:pt idx="1542">
                  <c:v>0.99477569455748083</c:v>
                </c:pt>
                <c:pt idx="1543">
                  <c:v>0.9948524663242535</c:v>
                </c:pt>
                <c:pt idx="1544">
                  <c:v>0.9948524663242535</c:v>
                </c:pt>
                <c:pt idx="1545">
                  <c:v>0.99468796039762031</c:v>
                </c:pt>
                <c:pt idx="1546">
                  <c:v>0.99473182681063199</c:v>
                </c:pt>
                <c:pt idx="1547">
                  <c:v>0.99424936961073396</c:v>
                </c:pt>
                <c:pt idx="1548">
                  <c:v>0.99461119738415504</c:v>
                </c:pt>
                <c:pt idx="1549">
                  <c:v>0.9948524663242535</c:v>
                </c:pt>
                <c:pt idx="1550">
                  <c:v>0.99492924217659084</c:v>
                </c:pt>
                <c:pt idx="1551">
                  <c:v>0.9949621473640935</c:v>
                </c:pt>
                <c:pt idx="1552">
                  <c:v>0.9949621473640935</c:v>
                </c:pt>
                <c:pt idx="1553">
                  <c:v>0.9948524663242535</c:v>
                </c:pt>
                <c:pt idx="1554">
                  <c:v>0.994808596242995</c:v>
                </c:pt>
                <c:pt idx="1555">
                  <c:v>0.994808596242995</c:v>
                </c:pt>
                <c:pt idx="1556">
                  <c:v>0.99452347322693557</c:v>
                </c:pt>
                <c:pt idx="1557">
                  <c:v>0.99492924217659084</c:v>
                </c:pt>
                <c:pt idx="1558">
                  <c:v>0.994808596242995</c:v>
                </c:pt>
                <c:pt idx="1559">
                  <c:v>0.99473182681063199</c:v>
                </c:pt>
                <c:pt idx="1560">
                  <c:v>0.99473182681063199</c:v>
                </c:pt>
                <c:pt idx="1561">
                  <c:v>0.99473182681063199</c:v>
                </c:pt>
                <c:pt idx="1562">
                  <c:v>0.99500602211491951</c:v>
                </c:pt>
                <c:pt idx="1563">
                  <c:v>0.99488536976067043</c:v>
                </c:pt>
                <c:pt idx="1564">
                  <c:v>0.99514862427084205</c:v>
                </c:pt>
                <c:pt idx="1565">
                  <c:v>0.99424936961073396</c:v>
                </c:pt>
                <c:pt idx="1566">
                  <c:v>0.99488536976067043</c:v>
                </c:pt>
                <c:pt idx="1567">
                  <c:v>0.99477569455748083</c:v>
                </c:pt>
                <c:pt idx="1568">
                  <c:v>0.99468796039762031</c:v>
                </c:pt>
                <c:pt idx="1569">
                  <c:v>0.99468796039762031</c:v>
                </c:pt>
                <c:pt idx="1570">
                  <c:v>0.9949621473640935</c:v>
                </c:pt>
                <c:pt idx="1571">
                  <c:v>0.99507183674308086</c:v>
                </c:pt>
                <c:pt idx="1572">
                  <c:v>0.99507183674308086</c:v>
                </c:pt>
                <c:pt idx="1573">
                  <c:v>0.99477569455748083</c:v>
                </c:pt>
                <c:pt idx="1574">
                  <c:v>0.99500602211491951</c:v>
                </c:pt>
                <c:pt idx="1575">
                  <c:v>0.99433707710195118</c:v>
                </c:pt>
                <c:pt idx="1576">
                  <c:v>0.99468796039762031</c:v>
                </c:pt>
                <c:pt idx="1577">
                  <c:v>0.9949621473640935</c:v>
                </c:pt>
                <c:pt idx="1578">
                  <c:v>0.99473182681063199</c:v>
                </c:pt>
                <c:pt idx="1579">
                  <c:v>0.9948524663242535</c:v>
                </c:pt>
                <c:pt idx="1580">
                  <c:v>0.99492924217659084</c:v>
                </c:pt>
                <c:pt idx="1581">
                  <c:v>0.99447961314854683</c:v>
                </c:pt>
                <c:pt idx="1582">
                  <c:v>0.99468796039762031</c:v>
                </c:pt>
                <c:pt idx="1583">
                  <c:v>0.99461119738415504</c:v>
                </c:pt>
                <c:pt idx="1584">
                  <c:v>0.994567334638779</c:v>
                </c:pt>
                <c:pt idx="1585">
                  <c:v>0.99477569455748083</c:v>
                </c:pt>
                <c:pt idx="1586">
                  <c:v>0.99468796039762031</c:v>
                </c:pt>
                <c:pt idx="1587">
                  <c:v>0.99468796039762031</c:v>
                </c:pt>
                <c:pt idx="1588">
                  <c:v>0.994567334638779</c:v>
                </c:pt>
                <c:pt idx="1589">
                  <c:v>0.9948524663242535</c:v>
                </c:pt>
                <c:pt idx="1590">
                  <c:v>0.99461119738415504</c:v>
                </c:pt>
                <c:pt idx="1591">
                  <c:v>0.99468796039762031</c:v>
                </c:pt>
                <c:pt idx="1592">
                  <c:v>0.99488536976067043</c:v>
                </c:pt>
                <c:pt idx="1593">
                  <c:v>0.99415070505622716</c:v>
                </c:pt>
                <c:pt idx="1594">
                  <c:v>0.99465506146314553</c:v>
                </c:pt>
                <c:pt idx="1595">
                  <c:v>0.99461119738415504</c:v>
                </c:pt>
                <c:pt idx="1596">
                  <c:v>0.99488536976067043</c:v>
                </c:pt>
                <c:pt idx="1597">
                  <c:v>0.99492924217659084</c:v>
                </c:pt>
                <c:pt idx="1598">
                  <c:v>0.99468796039762031</c:v>
                </c:pt>
                <c:pt idx="1599">
                  <c:v>0.99377803317767455</c:v>
                </c:pt>
                <c:pt idx="1600">
                  <c:v>0.994808596242995</c:v>
                </c:pt>
                <c:pt idx="1601">
                  <c:v>0.9948524663242535</c:v>
                </c:pt>
                <c:pt idx="1602">
                  <c:v>0.99500602211491951</c:v>
                </c:pt>
                <c:pt idx="1603">
                  <c:v>0.99521444540487203</c:v>
                </c:pt>
                <c:pt idx="1604">
                  <c:v>0.99503892905369851</c:v>
                </c:pt>
                <c:pt idx="1605">
                  <c:v>0.99510474518309899</c:v>
                </c:pt>
                <c:pt idx="1606">
                  <c:v>0.99473182681063199</c:v>
                </c:pt>
                <c:pt idx="1607">
                  <c:v>0.99439189699179853</c:v>
                </c:pt>
                <c:pt idx="1608">
                  <c:v>0.9948524663242535</c:v>
                </c:pt>
                <c:pt idx="1609">
                  <c:v>0.994808596242995</c:v>
                </c:pt>
                <c:pt idx="1610">
                  <c:v>0.99514862427084205</c:v>
                </c:pt>
                <c:pt idx="1611">
                  <c:v>0.9948524663242535</c:v>
                </c:pt>
                <c:pt idx="1612">
                  <c:v>0.994808596242995</c:v>
                </c:pt>
                <c:pt idx="1613">
                  <c:v>0.99473182681063199</c:v>
                </c:pt>
                <c:pt idx="1614">
                  <c:v>0.99473182681063199</c:v>
                </c:pt>
                <c:pt idx="1615">
                  <c:v>0.99518153446248103</c:v>
                </c:pt>
                <c:pt idx="1616">
                  <c:v>0.9949621473640935</c:v>
                </c:pt>
                <c:pt idx="1617">
                  <c:v>0.99492924217659084</c:v>
                </c:pt>
                <c:pt idx="1618">
                  <c:v>0.99507183674308086</c:v>
                </c:pt>
                <c:pt idx="1619">
                  <c:v>0.99492924217659084</c:v>
                </c:pt>
                <c:pt idx="1620">
                  <c:v>0.99492924217659084</c:v>
                </c:pt>
                <c:pt idx="1621">
                  <c:v>0.994808596242995</c:v>
                </c:pt>
                <c:pt idx="1622">
                  <c:v>0.9949621473640935</c:v>
                </c:pt>
                <c:pt idx="1623">
                  <c:v>0.99465506146314553</c:v>
                </c:pt>
                <c:pt idx="1624">
                  <c:v>0.9948524663242535</c:v>
                </c:pt>
                <c:pt idx="1625">
                  <c:v>0.9949621473640935</c:v>
                </c:pt>
                <c:pt idx="1626">
                  <c:v>0.99443575440352705</c:v>
                </c:pt>
                <c:pt idx="1627">
                  <c:v>0.99465506146314553</c:v>
                </c:pt>
                <c:pt idx="1628">
                  <c:v>0.99394243537500404</c:v>
                </c:pt>
                <c:pt idx="1629">
                  <c:v>0.99452347322693557</c:v>
                </c:pt>
                <c:pt idx="1630">
                  <c:v>0.994567334638779</c:v>
                </c:pt>
                <c:pt idx="1631">
                  <c:v>0.99477569455748083</c:v>
                </c:pt>
                <c:pt idx="1632">
                  <c:v>0.994567334638779</c:v>
                </c:pt>
                <c:pt idx="1633">
                  <c:v>0.99468796039762031</c:v>
                </c:pt>
                <c:pt idx="1634">
                  <c:v>0.99468796039762031</c:v>
                </c:pt>
                <c:pt idx="1635">
                  <c:v>0.99503892905369851</c:v>
                </c:pt>
                <c:pt idx="1636">
                  <c:v>0.99429322268983056</c:v>
                </c:pt>
                <c:pt idx="1637">
                  <c:v>0.99518153446248103</c:v>
                </c:pt>
                <c:pt idx="1638">
                  <c:v>0.99514862427084205</c:v>
                </c:pt>
                <c:pt idx="1639">
                  <c:v>0.994808596242995</c:v>
                </c:pt>
                <c:pt idx="1640">
                  <c:v>0.99461119738415504</c:v>
                </c:pt>
                <c:pt idx="1641">
                  <c:v>0.99452347322693557</c:v>
                </c:pt>
                <c:pt idx="1642">
                  <c:v>0.9949621473640935</c:v>
                </c:pt>
                <c:pt idx="1643">
                  <c:v>0.99429322268983056</c:v>
                </c:pt>
                <c:pt idx="1644">
                  <c:v>0.99461119738415504</c:v>
                </c:pt>
                <c:pt idx="1645">
                  <c:v>0.99439189699179853</c:v>
                </c:pt>
                <c:pt idx="1646">
                  <c:v>0.99473182681063199</c:v>
                </c:pt>
                <c:pt idx="1647">
                  <c:v>0.99488536976067043</c:v>
                </c:pt>
                <c:pt idx="1648">
                  <c:v>0.99488536976067043</c:v>
                </c:pt>
                <c:pt idx="1649">
                  <c:v>0.99492924217659084</c:v>
                </c:pt>
                <c:pt idx="1650">
                  <c:v>0.99507183674308086</c:v>
                </c:pt>
                <c:pt idx="1651">
                  <c:v>0.99503892905369851</c:v>
                </c:pt>
                <c:pt idx="1652">
                  <c:v>0.99488536976067043</c:v>
                </c:pt>
                <c:pt idx="1653">
                  <c:v>0.99492924217659084</c:v>
                </c:pt>
                <c:pt idx="1654">
                  <c:v>0.99507183674308086</c:v>
                </c:pt>
                <c:pt idx="1655">
                  <c:v>0.9948524663242535</c:v>
                </c:pt>
                <c:pt idx="1656">
                  <c:v>0.99473182681063199</c:v>
                </c:pt>
                <c:pt idx="1657">
                  <c:v>0.99477569455748083</c:v>
                </c:pt>
                <c:pt idx="1658">
                  <c:v>0.99503892905369851</c:v>
                </c:pt>
                <c:pt idx="1659">
                  <c:v>0.99468796039762031</c:v>
                </c:pt>
                <c:pt idx="1660">
                  <c:v>0.99500602211491951</c:v>
                </c:pt>
                <c:pt idx="1661">
                  <c:v>0.994567334638779</c:v>
                </c:pt>
                <c:pt idx="1662">
                  <c:v>0.99452347322693557</c:v>
                </c:pt>
                <c:pt idx="1663">
                  <c:v>0.99488536976067043</c:v>
                </c:pt>
                <c:pt idx="1664">
                  <c:v>0.99468796039762031</c:v>
                </c:pt>
                <c:pt idx="1665">
                  <c:v>0.99489633773957453</c:v>
                </c:pt>
                <c:pt idx="1666">
                  <c:v>0.99461119738415504</c:v>
                </c:pt>
                <c:pt idx="1667">
                  <c:v>0.99514862427084205</c:v>
                </c:pt>
                <c:pt idx="1668">
                  <c:v>0.99503892905369851</c:v>
                </c:pt>
                <c:pt idx="1669">
                  <c:v>0.99468796039762031</c:v>
                </c:pt>
                <c:pt idx="1670">
                  <c:v>0.99473182681063199</c:v>
                </c:pt>
                <c:pt idx="1671">
                  <c:v>0.99461119738415504</c:v>
                </c:pt>
                <c:pt idx="1672">
                  <c:v>0.99468796039762031</c:v>
                </c:pt>
                <c:pt idx="1673">
                  <c:v>0.9949621473640935</c:v>
                </c:pt>
                <c:pt idx="1674">
                  <c:v>0.99492924217659084</c:v>
                </c:pt>
                <c:pt idx="1675">
                  <c:v>0.99503892905369851</c:v>
                </c:pt>
                <c:pt idx="1676">
                  <c:v>0.99461119738415504</c:v>
                </c:pt>
                <c:pt idx="1677">
                  <c:v>0.994567334638779</c:v>
                </c:pt>
                <c:pt idx="1678">
                  <c:v>0.99461119738415504</c:v>
                </c:pt>
                <c:pt idx="1679">
                  <c:v>0.994567334638779</c:v>
                </c:pt>
                <c:pt idx="1680">
                  <c:v>0.99461119738415504</c:v>
                </c:pt>
                <c:pt idx="1681">
                  <c:v>0.99465506146314553</c:v>
                </c:pt>
                <c:pt idx="1682">
                  <c:v>0.9948524663242535</c:v>
                </c:pt>
                <c:pt idx="1683">
                  <c:v>0.994808596242995</c:v>
                </c:pt>
                <c:pt idx="1684">
                  <c:v>0.994567334638779</c:v>
                </c:pt>
                <c:pt idx="1685">
                  <c:v>0.99424936961073396</c:v>
                </c:pt>
                <c:pt idx="1686">
                  <c:v>0.99439189699179853</c:v>
                </c:pt>
                <c:pt idx="1687">
                  <c:v>0.99452347322693557</c:v>
                </c:pt>
                <c:pt idx="1688">
                  <c:v>0.99424936961073396</c:v>
                </c:pt>
                <c:pt idx="1689">
                  <c:v>0.9949621473640935</c:v>
                </c:pt>
                <c:pt idx="1690">
                  <c:v>0.99433707710195118</c:v>
                </c:pt>
                <c:pt idx="1691">
                  <c:v>0.994567334638779</c:v>
                </c:pt>
                <c:pt idx="1692">
                  <c:v>0.994567334638779</c:v>
                </c:pt>
                <c:pt idx="1693">
                  <c:v>0.994567334638779</c:v>
                </c:pt>
                <c:pt idx="1694">
                  <c:v>0.99492924217659084</c:v>
                </c:pt>
                <c:pt idx="1695">
                  <c:v>0.9949621473640935</c:v>
                </c:pt>
                <c:pt idx="1696">
                  <c:v>0.99514862427084205</c:v>
                </c:pt>
                <c:pt idx="1697">
                  <c:v>0.99477569455748083</c:v>
                </c:pt>
                <c:pt idx="1698">
                  <c:v>0.99461119738415504</c:v>
                </c:pt>
                <c:pt idx="1699">
                  <c:v>0.99500602211491951</c:v>
                </c:pt>
                <c:pt idx="1700">
                  <c:v>0.99452347322693557</c:v>
                </c:pt>
                <c:pt idx="1701">
                  <c:v>0.99452347322693557</c:v>
                </c:pt>
                <c:pt idx="1702">
                  <c:v>0.99510474518309899</c:v>
                </c:pt>
                <c:pt idx="1703">
                  <c:v>0.994808596242995</c:v>
                </c:pt>
                <c:pt idx="1704">
                  <c:v>0.99473182681063199</c:v>
                </c:pt>
                <c:pt idx="1705">
                  <c:v>0.99465506146314553</c:v>
                </c:pt>
                <c:pt idx="1706">
                  <c:v>0.99465506146314553</c:v>
                </c:pt>
                <c:pt idx="1707">
                  <c:v>0.99415070505622716</c:v>
                </c:pt>
                <c:pt idx="1708">
                  <c:v>0.99433707710195118</c:v>
                </c:pt>
                <c:pt idx="1709">
                  <c:v>0.99488536976067043</c:v>
                </c:pt>
                <c:pt idx="1710">
                  <c:v>0.99477569455748083</c:v>
                </c:pt>
                <c:pt idx="1711">
                  <c:v>0.99492924217659084</c:v>
                </c:pt>
                <c:pt idx="1712">
                  <c:v>0.99488536976067043</c:v>
                </c:pt>
                <c:pt idx="1713">
                  <c:v>0.99468796039762031</c:v>
                </c:pt>
                <c:pt idx="1714">
                  <c:v>0.994567334638779</c:v>
                </c:pt>
                <c:pt idx="1715">
                  <c:v>0.9949621473640935</c:v>
                </c:pt>
                <c:pt idx="1716">
                  <c:v>0.99447961314854683</c:v>
                </c:pt>
                <c:pt idx="1717">
                  <c:v>0.99481956363824597</c:v>
                </c:pt>
                <c:pt idx="1718">
                  <c:v>0.99447961314854683</c:v>
                </c:pt>
                <c:pt idx="1719">
                  <c:v>0.99492924217659084</c:v>
                </c:pt>
                <c:pt idx="1720">
                  <c:v>0.99473182681063199</c:v>
                </c:pt>
                <c:pt idx="1721">
                  <c:v>0.99477569455748083</c:v>
                </c:pt>
                <c:pt idx="1722">
                  <c:v>0.99477569455748083</c:v>
                </c:pt>
                <c:pt idx="1723">
                  <c:v>0.9949621473640935</c:v>
                </c:pt>
                <c:pt idx="1724">
                  <c:v>0.9949621473640935</c:v>
                </c:pt>
                <c:pt idx="1725">
                  <c:v>0.99452347322693557</c:v>
                </c:pt>
                <c:pt idx="1726">
                  <c:v>0.99492924217659084</c:v>
                </c:pt>
                <c:pt idx="1727">
                  <c:v>0.994808596242995</c:v>
                </c:pt>
                <c:pt idx="1728">
                  <c:v>0.994808596242995</c:v>
                </c:pt>
                <c:pt idx="1729">
                  <c:v>0.99492924217659084</c:v>
                </c:pt>
                <c:pt idx="1730">
                  <c:v>0.99465506146314553</c:v>
                </c:pt>
                <c:pt idx="1731">
                  <c:v>0.99473182681063199</c:v>
                </c:pt>
                <c:pt idx="1732">
                  <c:v>0.99510474518309899</c:v>
                </c:pt>
                <c:pt idx="1733">
                  <c:v>0.99503892905369851</c:v>
                </c:pt>
                <c:pt idx="1734">
                  <c:v>0.9949621473640935</c:v>
                </c:pt>
                <c:pt idx="1735">
                  <c:v>0.99461119738415504</c:v>
                </c:pt>
                <c:pt idx="1736">
                  <c:v>0.9948524663242535</c:v>
                </c:pt>
                <c:pt idx="1737">
                  <c:v>0.99488536976067043</c:v>
                </c:pt>
                <c:pt idx="1738">
                  <c:v>0.99461119738415504</c:v>
                </c:pt>
                <c:pt idx="1739">
                  <c:v>0.99473182681063199</c:v>
                </c:pt>
                <c:pt idx="1740">
                  <c:v>0.99424936961073396</c:v>
                </c:pt>
                <c:pt idx="1741">
                  <c:v>0.9948524663242535</c:v>
                </c:pt>
                <c:pt idx="1742">
                  <c:v>0.99461119738415504</c:v>
                </c:pt>
                <c:pt idx="1743">
                  <c:v>0.99473182681063199</c:v>
                </c:pt>
                <c:pt idx="1744">
                  <c:v>0.9948524663242535</c:v>
                </c:pt>
                <c:pt idx="1745">
                  <c:v>0.99477569455748083</c:v>
                </c:pt>
                <c:pt idx="1746">
                  <c:v>0.99461119738415504</c:v>
                </c:pt>
                <c:pt idx="1747">
                  <c:v>0.994567334638779</c:v>
                </c:pt>
                <c:pt idx="1748">
                  <c:v>0.99465506146314553</c:v>
                </c:pt>
                <c:pt idx="1749">
                  <c:v>0.99424936961073396</c:v>
                </c:pt>
                <c:pt idx="1750">
                  <c:v>0.99452347322693557</c:v>
                </c:pt>
                <c:pt idx="1751">
                  <c:v>0.994808596242995</c:v>
                </c:pt>
                <c:pt idx="1752">
                  <c:v>0.99465506146314553</c:v>
                </c:pt>
                <c:pt idx="1753">
                  <c:v>0.99507183674308086</c:v>
                </c:pt>
                <c:pt idx="1754">
                  <c:v>0.99503892905369851</c:v>
                </c:pt>
                <c:pt idx="1755">
                  <c:v>0.99468796039762031</c:v>
                </c:pt>
                <c:pt idx="1756">
                  <c:v>0.99469892687583095</c:v>
                </c:pt>
                <c:pt idx="1757">
                  <c:v>0.99461119738415504</c:v>
                </c:pt>
                <c:pt idx="1758">
                  <c:v>0.99465506146314553</c:v>
                </c:pt>
                <c:pt idx="1759">
                  <c:v>0.99465506146314553</c:v>
                </c:pt>
                <c:pt idx="1760">
                  <c:v>0.994808596242995</c:v>
                </c:pt>
                <c:pt idx="1761">
                  <c:v>0.99528026954204318</c:v>
                </c:pt>
                <c:pt idx="1762">
                  <c:v>0.99488536976067043</c:v>
                </c:pt>
                <c:pt idx="1763">
                  <c:v>0.99452347322693557</c:v>
                </c:pt>
                <c:pt idx="1764">
                  <c:v>0.99477569455748083</c:v>
                </c:pt>
                <c:pt idx="1765">
                  <c:v>0.99465506146314553</c:v>
                </c:pt>
                <c:pt idx="1766">
                  <c:v>0.994348040913278</c:v>
                </c:pt>
                <c:pt idx="1767">
                  <c:v>0.99492924217659084</c:v>
                </c:pt>
                <c:pt idx="1768">
                  <c:v>0.9948524663242535</c:v>
                </c:pt>
                <c:pt idx="1769">
                  <c:v>0.99492924217659084</c:v>
                </c:pt>
                <c:pt idx="1770">
                  <c:v>0.99488536976067043</c:v>
                </c:pt>
                <c:pt idx="1771">
                  <c:v>0.99492924217659084</c:v>
                </c:pt>
                <c:pt idx="1772">
                  <c:v>0.99452347322693557</c:v>
                </c:pt>
                <c:pt idx="1773">
                  <c:v>0.99514862427084205</c:v>
                </c:pt>
                <c:pt idx="1774">
                  <c:v>0.99503892905369851</c:v>
                </c:pt>
                <c:pt idx="1775">
                  <c:v>0.99439189699179853</c:v>
                </c:pt>
                <c:pt idx="1776">
                  <c:v>0.9948524663242535</c:v>
                </c:pt>
                <c:pt idx="1777">
                  <c:v>0.99492924217659084</c:v>
                </c:pt>
                <c:pt idx="1778">
                  <c:v>0.99473182681063199</c:v>
                </c:pt>
                <c:pt idx="1779">
                  <c:v>0.99524735709804801</c:v>
                </c:pt>
                <c:pt idx="1780">
                  <c:v>0.99528026954204318</c:v>
                </c:pt>
                <c:pt idx="1781">
                  <c:v>0.99443575440352705</c:v>
                </c:pt>
                <c:pt idx="1782">
                  <c:v>0.994808596242995</c:v>
                </c:pt>
                <c:pt idx="1783">
                  <c:v>0.99473182681063199</c:v>
                </c:pt>
                <c:pt idx="1784">
                  <c:v>0.99488536976067043</c:v>
                </c:pt>
                <c:pt idx="1785">
                  <c:v>0.99492924217659084</c:v>
                </c:pt>
                <c:pt idx="1786">
                  <c:v>0.99492924217659084</c:v>
                </c:pt>
                <c:pt idx="1787">
                  <c:v>0.99514862427084205</c:v>
                </c:pt>
                <c:pt idx="1788">
                  <c:v>0.9948524663242535</c:v>
                </c:pt>
                <c:pt idx="1789">
                  <c:v>0.99473182681063199</c:v>
                </c:pt>
                <c:pt idx="1790">
                  <c:v>0.99477569455748083</c:v>
                </c:pt>
                <c:pt idx="1791">
                  <c:v>0.99469892687583095</c:v>
                </c:pt>
                <c:pt idx="1792">
                  <c:v>0.9948524663242535</c:v>
                </c:pt>
                <c:pt idx="1793">
                  <c:v>0.99468796039762031</c:v>
                </c:pt>
                <c:pt idx="1794">
                  <c:v>0.99510474518309899</c:v>
                </c:pt>
                <c:pt idx="1795">
                  <c:v>0.994808596242995</c:v>
                </c:pt>
                <c:pt idx="1796">
                  <c:v>0.99465506146314553</c:v>
                </c:pt>
                <c:pt idx="1797">
                  <c:v>0.99477569455748083</c:v>
                </c:pt>
                <c:pt idx="1798">
                  <c:v>0.99503892905369851</c:v>
                </c:pt>
                <c:pt idx="1799">
                  <c:v>0.9949621473640935</c:v>
                </c:pt>
                <c:pt idx="1800">
                  <c:v>0.99500602211491951</c:v>
                </c:pt>
                <c:pt idx="1801">
                  <c:v>0.99514862427084205</c:v>
                </c:pt>
                <c:pt idx="1802">
                  <c:v>0.99503892905369851</c:v>
                </c:pt>
                <c:pt idx="1803">
                  <c:v>0.99439189699179853</c:v>
                </c:pt>
                <c:pt idx="1804">
                  <c:v>0.99524735709804801</c:v>
                </c:pt>
                <c:pt idx="1805">
                  <c:v>0.99424936961073396</c:v>
                </c:pt>
                <c:pt idx="1806">
                  <c:v>0.99468796039762031</c:v>
                </c:pt>
                <c:pt idx="1807">
                  <c:v>0.99443575440352705</c:v>
                </c:pt>
                <c:pt idx="1808">
                  <c:v>0.9948524663242535</c:v>
                </c:pt>
                <c:pt idx="1809">
                  <c:v>0.99503892905369851</c:v>
                </c:pt>
                <c:pt idx="1810">
                  <c:v>0.99503892905369851</c:v>
                </c:pt>
                <c:pt idx="1811">
                  <c:v>0.994808596242995</c:v>
                </c:pt>
                <c:pt idx="1812">
                  <c:v>0.99503892905369851</c:v>
                </c:pt>
                <c:pt idx="1813">
                  <c:v>0.99473182681063199</c:v>
                </c:pt>
                <c:pt idx="1814">
                  <c:v>0.99468796039762031</c:v>
                </c:pt>
                <c:pt idx="1815">
                  <c:v>0.99488536976067043</c:v>
                </c:pt>
                <c:pt idx="1816">
                  <c:v>0.99492924217659084</c:v>
                </c:pt>
                <c:pt idx="1817">
                  <c:v>0.994567334638779</c:v>
                </c:pt>
                <c:pt idx="1818">
                  <c:v>0.99500602211491951</c:v>
                </c:pt>
                <c:pt idx="1819">
                  <c:v>0.99461119738415504</c:v>
                </c:pt>
                <c:pt idx="1820">
                  <c:v>0.99510474518309899</c:v>
                </c:pt>
                <c:pt idx="1821">
                  <c:v>0.994808596242995</c:v>
                </c:pt>
                <c:pt idx="1822">
                  <c:v>0.99521444540487203</c:v>
                </c:pt>
                <c:pt idx="1823">
                  <c:v>0.99510474518309899</c:v>
                </c:pt>
                <c:pt idx="1824">
                  <c:v>0.9948524663242535</c:v>
                </c:pt>
                <c:pt idx="1825">
                  <c:v>0.9949621473640935</c:v>
                </c:pt>
                <c:pt idx="1826">
                  <c:v>0.9949621473640935</c:v>
                </c:pt>
                <c:pt idx="1827">
                  <c:v>0.99488536976067043</c:v>
                </c:pt>
                <c:pt idx="1828">
                  <c:v>0.99443575440352705</c:v>
                </c:pt>
                <c:pt idx="1829">
                  <c:v>0.99500602211491951</c:v>
                </c:pt>
                <c:pt idx="1830">
                  <c:v>0.99503892905369851</c:v>
                </c:pt>
                <c:pt idx="1831">
                  <c:v>0.9948524663242535</c:v>
                </c:pt>
                <c:pt idx="1832">
                  <c:v>0.99507183674308086</c:v>
                </c:pt>
                <c:pt idx="1833">
                  <c:v>0.99518153446248103</c:v>
                </c:pt>
                <c:pt idx="1834">
                  <c:v>0.99507183674308086</c:v>
                </c:pt>
                <c:pt idx="1835">
                  <c:v>0.994808596242995</c:v>
                </c:pt>
                <c:pt idx="1836">
                  <c:v>0.994567334638779</c:v>
                </c:pt>
                <c:pt idx="1837">
                  <c:v>0.99500602211491951</c:v>
                </c:pt>
                <c:pt idx="1838">
                  <c:v>0.99500602211491951</c:v>
                </c:pt>
                <c:pt idx="1839">
                  <c:v>0.99469892687583095</c:v>
                </c:pt>
                <c:pt idx="1840">
                  <c:v>0.99477569455748083</c:v>
                </c:pt>
                <c:pt idx="1841">
                  <c:v>0.99500602211491951</c:v>
                </c:pt>
                <c:pt idx="1842">
                  <c:v>0.99500602211491951</c:v>
                </c:pt>
                <c:pt idx="1843">
                  <c:v>0.994567334638779</c:v>
                </c:pt>
                <c:pt idx="1844">
                  <c:v>0.99488536976067043</c:v>
                </c:pt>
                <c:pt idx="1845">
                  <c:v>0.9949621473640935</c:v>
                </c:pt>
                <c:pt idx="1846">
                  <c:v>0.99443575440352705</c:v>
                </c:pt>
                <c:pt idx="1847">
                  <c:v>0.99465506146314553</c:v>
                </c:pt>
                <c:pt idx="1848">
                  <c:v>0.9948524663242535</c:v>
                </c:pt>
                <c:pt idx="1849">
                  <c:v>0.9948524663242535</c:v>
                </c:pt>
                <c:pt idx="1850">
                  <c:v>0.99465506146314553</c:v>
                </c:pt>
                <c:pt idx="1851">
                  <c:v>0.9949621473640935</c:v>
                </c:pt>
                <c:pt idx="1852">
                  <c:v>0.99424936961073396</c:v>
                </c:pt>
                <c:pt idx="1853">
                  <c:v>0.99433707710195118</c:v>
                </c:pt>
                <c:pt idx="1854">
                  <c:v>0.99477569455748083</c:v>
                </c:pt>
                <c:pt idx="1855">
                  <c:v>0.994808596242995</c:v>
                </c:pt>
                <c:pt idx="1856">
                  <c:v>0.994808596242995</c:v>
                </c:pt>
                <c:pt idx="1857">
                  <c:v>0.99461119738415504</c:v>
                </c:pt>
                <c:pt idx="1858">
                  <c:v>0.99429322268983056</c:v>
                </c:pt>
                <c:pt idx="1859">
                  <c:v>0.994567334638779</c:v>
                </c:pt>
                <c:pt idx="1860">
                  <c:v>0.99447961314854683</c:v>
                </c:pt>
                <c:pt idx="1861">
                  <c:v>0.99461119738415504</c:v>
                </c:pt>
                <c:pt idx="1862">
                  <c:v>0.99492924217659084</c:v>
                </c:pt>
                <c:pt idx="1863">
                  <c:v>0.99439189699179853</c:v>
                </c:pt>
                <c:pt idx="1864">
                  <c:v>0.99492924217659084</c:v>
                </c:pt>
                <c:pt idx="1865">
                  <c:v>0.99510474518309899</c:v>
                </c:pt>
                <c:pt idx="1866">
                  <c:v>0.9941945551363095</c:v>
                </c:pt>
                <c:pt idx="1867">
                  <c:v>0.99531318273689418</c:v>
                </c:pt>
                <c:pt idx="1868">
                  <c:v>0.9948524663242535</c:v>
                </c:pt>
                <c:pt idx="1869">
                  <c:v>0.99394243537500404</c:v>
                </c:pt>
                <c:pt idx="1870">
                  <c:v>0.99473182681063199</c:v>
                </c:pt>
                <c:pt idx="1871">
                  <c:v>0.99481956363824597</c:v>
                </c:pt>
                <c:pt idx="1872">
                  <c:v>0.99429322268983056</c:v>
                </c:pt>
                <c:pt idx="1873">
                  <c:v>0.99443575440352705</c:v>
                </c:pt>
                <c:pt idx="1874">
                  <c:v>0.99452347322693557</c:v>
                </c:pt>
                <c:pt idx="1875">
                  <c:v>0.9941945551363095</c:v>
                </c:pt>
                <c:pt idx="1876">
                  <c:v>0.9941945551363095</c:v>
                </c:pt>
                <c:pt idx="1877">
                  <c:v>0.99488536976067043</c:v>
                </c:pt>
                <c:pt idx="1878">
                  <c:v>0.99500602211491951</c:v>
                </c:pt>
                <c:pt idx="1879">
                  <c:v>0.99473182681063199</c:v>
                </c:pt>
                <c:pt idx="1880">
                  <c:v>0.99473182681063199</c:v>
                </c:pt>
                <c:pt idx="1881">
                  <c:v>0.99488536976067043</c:v>
                </c:pt>
                <c:pt idx="1882">
                  <c:v>0.99399724027091996</c:v>
                </c:pt>
                <c:pt idx="1883">
                  <c:v>0.994808596242995</c:v>
                </c:pt>
                <c:pt idx="1884">
                  <c:v>0.99477569455748083</c:v>
                </c:pt>
                <c:pt idx="1885">
                  <c:v>0.99452347322693557</c:v>
                </c:pt>
                <c:pt idx="1886">
                  <c:v>0.99488536976067043</c:v>
                </c:pt>
                <c:pt idx="1887">
                  <c:v>0.99473182681063199</c:v>
                </c:pt>
                <c:pt idx="1888">
                  <c:v>0.99492924217659084</c:v>
                </c:pt>
                <c:pt idx="1889">
                  <c:v>0.99477569455748083</c:v>
                </c:pt>
                <c:pt idx="1890">
                  <c:v>0.99503892905369851</c:v>
                </c:pt>
              </c:numCache>
            </c:numRef>
          </c:val>
        </c:ser>
        <c:marker val="1"/>
        <c:axId val="79334784"/>
        <c:axId val="79340672"/>
      </c:lineChart>
      <c:catAx>
        <c:axId val="793347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340672"/>
        <c:crosses val="autoZero"/>
        <c:auto val="1"/>
        <c:lblAlgn val="ctr"/>
        <c:lblOffset val="100"/>
        <c:tickLblSkip val="200"/>
        <c:tickMarkSkip val="100"/>
      </c:catAx>
      <c:valAx>
        <c:axId val="79340672"/>
        <c:scaling>
          <c:orientation val="minMax"/>
          <c:min val="0.99099999999999999"/>
        </c:scaling>
        <c:axPos val="l"/>
        <c:majorGridlines/>
        <c:numFmt formatCode="General" sourceLinked="1"/>
        <c:tickLblPos val="nextTo"/>
        <c:crossAx val="7933478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8.9940476190476265E-2"/>
          <c:y val="0.18915719155153587"/>
          <c:w val="0.87236111111111114"/>
          <c:h val="0.73301154451006412"/>
        </c:manualLayout>
      </c:layout>
      <c:lineChart>
        <c:grouping val="standard"/>
        <c:ser>
          <c:idx val="0"/>
          <c:order val="0"/>
          <c:tx>
            <c:v>紅樓夢</c:v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工作表1!$A$1:$CLM$1</c:f>
              <c:numCache>
                <c:formatCode>General</c:formatCode>
                <c:ptCount val="2353"/>
                <c:pt idx="0">
                  <c:v>0.99492924217659084</c:v>
                </c:pt>
                <c:pt idx="1">
                  <c:v>0.99473182681063199</c:v>
                </c:pt>
                <c:pt idx="2">
                  <c:v>0.99452347322693557</c:v>
                </c:pt>
                <c:pt idx="3">
                  <c:v>0.99468796039762031</c:v>
                </c:pt>
                <c:pt idx="4">
                  <c:v>0.9949621473640935</c:v>
                </c:pt>
                <c:pt idx="5">
                  <c:v>0.99468796039762031</c:v>
                </c:pt>
                <c:pt idx="6">
                  <c:v>0.99473182681063199</c:v>
                </c:pt>
                <c:pt idx="7">
                  <c:v>0.994808596242995</c:v>
                </c:pt>
                <c:pt idx="8">
                  <c:v>0.99503892905369851</c:v>
                </c:pt>
                <c:pt idx="9">
                  <c:v>0.99473182681063199</c:v>
                </c:pt>
                <c:pt idx="10">
                  <c:v>0.9948524663242535</c:v>
                </c:pt>
                <c:pt idx="11">
                  <c:v>0.99510474518309899</c:v>
                </c:pt>
                <c:pt idx="12">
                  <c:v>0.99507183674308086</c:v>
                </c:pt>
                <c:pt idx="13">
                  <c:v>0.9948524663242535</c:v>
                </c:pt>
                <c:pt idx="14">
                  <c:v>0.99473182681063199</c:v>
                </c:pt>
                <c:pt idx="15">
                  <c:v>0.994808596242995</c:v>
                </c:pt>
                <c:pt idx="16">
                  <c:v>0.99465506146314553</c:v>
                </c:pt>
                <c:pt idx="17">
                  <c:v>0.99433707710195118</c:v>
                </c:pt>
                <c:pt idx="18">
                  <c:v>0.9949621473640935</c:v>
                </c:pt>
                <c:pt idx="19">
                  <c:v>0.99488536976067043</c:v>
                </c:pt>
                <c:pt idx="20">
                  <c:v>0.99452347322693557</c:v>
                </c:pt>
                <c:pt idx="21">
                  <c:v>0.99492924217659084</c:v>
                </c:pt>
                <c:pt idx="22">
                  <c:v>0.99503892905369851</c:v>
                </c:pt>
                <c:pt idx="23">
                  <c:v>0.99465506146314553</c:v>
                </c:pt>
                <c:pt idx="24">
                  <c:v>0.99424936961073396</c:v>
                </c:pt>
                <c:pt idx="25">
                  <c:v>0.99473182681063199</c:v>
                </c:pt>
                <c:pt idx="26">
                  <c:v>0.99452347322693557</c:v>
                </c:pt>
                <c:pt idx="27">
                  <c:v>0.99461119738415504</c:v>
                </c:pt>
                <c:pt idx="28">
                  <c:v>0.99500602211491951</c:v>
                </c:pt>
                <c:pt idx="29">
                  <c:v>0.99492924217659084</c:v>
                </c:pt>
                <c:pt idx="30">
                  <c:v>0.9941945551363095</c:v>
                </c:pt>
                <c:pt idx="31">
                  <c:v>0.994567334638779</c:v>
                </c:pt>
                <c:pt idx="32">
                  <c:v>0.99443575440352705</c:v>
                </c:pt>
                <c:pt idx="33">
                  <c:v>0.99469892687583095</c:v>
                </c:pt>
                <c:pt idx="34">
                  <c:v>0.99500602211491951</c:v>
                </c:pt>
                <c:pt idx="35">
                  <c:v>0.99492924217659084</c:v>
                </c:pt>
                <c:pt idx="36">
                  <c:v>0.99492924217659084</c:v>
                </c:pt>
                <c:pt idx="37">
                  <c:v>0.994567334638779</c:v>
                </c:pt>
                <c:pt idx="38">
                  <c:v>0.99443575440352705</c:v>
                </c:pt>
                <c:pt idx="39">
                  <c:v>0.99500602211491951</c:v>
                </c:pt>
                <c:pt idx="40">
                  <c:v>0.99514862427084205</c:v>
                </c:pt>
                <c:pt idx="41">
                  <c:v>0.99500602211491951</c:v>
                </c:pt>
                <c:pt idx="42">
                  <c:v>0.994808596242995</c:v>
                </c:pt>
                <c:pt idx="43">
                  <c:v>0.99452347322693557</c:v>
                </c:pt>
                <c:pt idx="44">
                  <c:v>0.99492924217659084</c:v>
                </c:pt>
                <c:pt idx="45">
                  <c:v>0.99507183674308086</c:v>
                </c:pt>
                <c:pt idx="46">
                  <c:v>0.99429322268983056</c:v>
                </c:pt>
                <c:pt idx="47">
                  <c:v>0.99489633773957453</c:v>
                </c:pt>
                <c:pt idx="48">
                  <c:v>0.99492924217659084</c:v>
                </c:pt>
                <c:pt idx="49">
                  <c:v>0.99507183674308086</c:v>
                </c:pt>
                <c:pt idx="50">
                  <c:v>0.99399724027091996</c:v>
                </c:pt>
                <c:pt idx="51">
                  <c:v>0.99503892905369851</c:v>
                </c:pt>
                <c:pt idx="52">
                  <c:v>0.9948524663242535</c:v>
                </c:pt>
                <c:pt idx="53">
                  <c:v>0.99468796039762031</c:v>
                </c:pt>
                <c:pt idx="54">
                  <c:v>0.99488536976067043</c:v>
                </c:pt>
                <c:pt idx="55">
                  <c:v>0.99461119738415504</c:v>
                </c:pt>
                <c:pt idx="56">
                  <c:v>0.994348040913278</c:v>
                </c:pt>
                <c:pt idx="57">
                  <c:v>0.99477569455748083</c:v>
                </c:pt>
                <c:pt idx="58">
                  <c:v>0.99488536976067043</c:v>
                </c:pt>
                <c:pt idx="59">
                  <c:v>0.99503892905369851</c:v>
                </c:pt>
                <c:pt idx="60">
                  <c:v>0.99503892905369851</c:v>
                </c:pt>
                <c:pt idx="61">
                  <c:v>0.99510474518309899</c:v>
                </c:pt>
                <c:pt idx="62">
                  <c:v>0.99488536976067043</c:v>
                </c:pt>
                <c:pt idx="63">
                  <c:v>0.994808596242995</c:v>
                </c:pt>
                <c:pt idx="64">
                  <c:v>0.99503892905369851</c:v>
                </c:pt>
                <c:pt idx="65">
                  <c:v>0.99473182681063199</c:v>
                </c:pt>
                <c:pt idx="66">
                  <c:v>0.99443575440352705</c:v>
                </c:pt>
                <c:pt idx="67">
                  <c:v>0.99452347322693557</c:v>
                </c:pt>
                <c:pt idx="68">
                  <c:v>0.994567334638779</c:v>
                </c:pt>
                <c:pt idx="69">
                  <c:v>0.9948524663242535</c:v>
                </c:pt>
                <c:pt idx="70">
                  <c:v>0.99507183674308086</c:v>
                </c:pt>
                <c:pt idx="71">
                  <c:v>0.99465506146314553</c:v>
                </c:pt>
                <c:pt idx="72">
                  <c:v>0.99488536976067043</c:v>
                </c:pt>
                <c:pt idx="73">
                  <c:v>0.99477569455748083</c:v>
                </c:pt>
                <c:pt idx="74">
                  <c:v>0.99477569455748083</c:v>
                </c:pt>
                <c:pt idx="75">
                  <c:v>0.99468796039762031</c:v>
                </c:pt>
                <c:pt idx="76">
                  <c:v>0.99492924217659084</c:v>
                </c:pt>
                <c:pt idx="77">
                  <c:v>0.99477569455748083</c:v>
                </c:pt>
                <c:pt idx="78">
                  <c:v>0.99473182681063199</c:v>
                </c:pt>
                <c:pt idx="79">
                  <c:v>0.99492924217659084</c:v>
                </c:pt>
                <c:pt idx="80">
                  <c:v>0.99468796039762031</c:v>
                </c:pt>
                <c:pt idx="81">
                  <c:v>0.994808596242995</c:v>
                </c:pt>
                <c:pt idx="82">
                  <c:v>0.9949621473640935</c:v>
                </c:pt>
                <c:pt idx="83">
                  <c:v>0.9948524663242535</c:v>
                </c:pt>
                <c:pt idx="84">
                  <c:v>0.99503892905369851</c:v>
                </c:pt>
                <c:pt idx="85">
                  <c:v>0.99488536976067043</c:v>
                </c:pt>
                <c:pt idx="86">
                  <c:v>0.994567334638779</c:v>
                </c:pt>
                <c:pt idx="87">
                  <c:v>0.99510474518309899</c:v>
                </c:pt>
                <c:pt idx="88">
                  <c:v>0.99510474518309899</c:v>
                </c:pt>
                <c:pt idx="89">
                  <c:v>0.99521444540487203</c:v>
                </c:pt>
                <c:pt idx="90">
                  <c:v>0.99500602211491951</c:v>
                </c:pt>
                <c:pt idx="91">
                  <c:v>0.99477569455748083</c:v>
                </c:pt>
                <c:pt idx="92">
                  <c:v>0.99503892905369851</c:v>
                </c:pt>
                <c:pt idx="93">
                  <c:v>0.99447961314854683</c:v>
                </c:pt>
                <c:pt idx="94">
                  <c:v>0.99488536976067043</c:v>
                </c:pt>
                <c:pt idx="95">
                  <c:v>0.99492924217659084</c:v>
                </c:pt>
                <c:pt idx="96">
                  <c:v>0.99433707710195118</c:v>
                </c:pt>
                <c:pt idx="97">
                  <c:v>0.99477569455748083</c:v>
                </c:pt>
                <c:pt idx="98">
                  <c:v>0.9948524663242535</c:v>
                </c:pt>
                <c:pt idx="99">
                  <c:v>0.99488536976067043</c:v>
                </c:pt>
                <c:pt idx="100">
                  <c:v>0.99452347322693557</c:v>
                </c:pt>
                <c:pt idx="101">
                  <c:v>0.99500602211491951</c:v>
                </c:pt>
                <c:pt idx="102">
                  <c:v>0.99465506146314553</c:v>
                </c:pt>
                <c:pt idx="103">
                  <c:v>0.99492924217659084</c:v>
                </c:pt>
                <c:pt idx="104">
                  <c:v>0.99461119738415504</c:v>
                </c:pt>
                <c:pt idx="105">
                  <c:v>0.99452347322693557</c:v>
                </c:pt>
                <c:pt idx="106">
                  <c:v>0.99473182681063199</c:v>
                </c:pt>
                <c:pt idx="107">
                  <c:v>0.99503892905369851</c:v>
                </c:pt>
                <c:pt idx="108">
                  <c:v>0.99507183674308086</c:v>
                </c:pt>
                <c:pt idx="109">
                  <c:v>0.99489633773957453</c:v>
                </c:pt>
                <c:pt idx="110">
                  <c:v>0.99452347322693557</c:v>
                </c:pt>
                <c:pt idx="111">
                  <c:v>0.99461119738415504</c:v>
                </c:pt>
                <c:pt idx="112">
                  <c:v>0.99452347322693557</c:v>
                </c:pt>
                <c:pt idx="113">
                  <c:v>0.99510474518309899</c:v>
                </c:pt>
                <c:pt idx="114">
                  <c:v>0.99489633773957453</c:v>
                </c:pt>
                <c:pt idx="115">
                  <c:v>0.99503892905369851</c:v>
                </c:pt>
                <c:pt idx="116">
                  <c:v>0.99510474518309899</c:v>
                </c:pt>
                <c:pt idx="117">
                  <c:v>0.9948524663242535</c:v>
                </c:pt>
                <c:pt idx="118">
                  <c:v>0.99521444540487203</c:v>
                </c:pt>
                <c:pt idx="119">
                  <c:v>0.99503892905369851</c:v>
                </c:pt>
                <c:pt idx="120">
                  <c:v>0.99468796039762031</c:v>
                </c:pt>
                <c:pt idx="121">
                  <c:v>0.99492924217659084</c:v>
                </c:pt>
                <c:pt idx="122">
                  <c:v>0.99510474518309899</c:v>
                </c:pt>
                <c:pt idx="123">
                  <c:v>0.99488536976067043</c:v>
                </c:pt>
                <c:pt idx="124">
                  <c:v>0.994808596242995</c:v>
                </c:pt>
                <c:pt idx="125">
                  <c:v>0.9948524663242535</c:v>
                </c:pt>
                <c:pt idx="126">
                  <c:v>0.99510474518309899</c:v>
                </c:pt>
                <c:pt idx="127">
                  <c:v>0.99518153446248103</c:v>
                </c:pt>
                <c:pt idx="128">
                  <c:v>0.99518153446248103</c:v>
                </c:pt>
                <c:pt idx="129">
                  <c:v>0.99503892905369851</c:v>
                </c:pt>
                <c:pt idx="130">
                  <c:v>0.99534609668263396</c:v>
                </c:pt>
                <c:pt idx="131">
                  <c:v>0.99492924217659084</c:v>
                </c:pt>
                <c:pt idx="132">
                  <c:v>0.99503892905369851</c:v>
                </c:pt>
                <c:pt idx="133">
                  <c:v>0.99439189699179853</c:v>
                </c:pt>
                <c:pt idx="134">
                  <c:v>0.99500602211491951</c:v>
                </c:pt>
                <c:pt idx="135">
                  <c:v>0.99465506146314553</c:v>
                </c:pt>
                <c:pt idx="136">
                  <c:v>0.99514862427084205</c:v>
                </c:pt>
                <c:pt idx="137">
                  <c:v>0.99492924217659084</c:v>
                </c:pt>
                <c:pt idx="138">
                  <c:v>0.99507183674308086</c:v>
                </c:pt>
                <c:pt idx="139">
                  <c:v>0.99488536976067043</c:v>
                </c:pt>
                <c:pt idx="140">
                  <c:v>0.9949621473640935</c:v>
                </c:pt>
                <c:pt idx="141">
                  <c:v>0.99518153446248103</c:v>
                </c:pt>
                <c:pt idx="142">
                  <c:v>0.99473182681063199</c:v>
                </c:pt>
                <c:pt idx="143">
                  <c:v>0.99503892905369851</c:v>
                </c:pt>
                <c:pt idx="144">
                  <c:v>0.99443575440352705</c:v>
                </c:pt>
                <c:pt idx="145">
                  <c:v>0.99473182681063199</c:v>
                </c:pt>
                <c:pt idx="146">
                  <c:v>0.994808596242995</c:v>
                </c:pt>
                <c:pt idx="147">
                  <c:v>0.99452347322693557</c:v>
                </c:pt>
                <c:pt idx="148">
                  <c:v>0.99399724027091996</c:v>
                </c:pt>
                <c:pt idx="149">
                  <c:v>0.99461119738415504</c:v>
                </c:pt>
                <c:pt idx="150">
                  <c:v>0.99500602211491951</c:v>
                </c:pt>
                <c:pt idx="151">
                  <c:v>0.99503892905369851</c:v>
                </c:pt>
                <c:pt idx="152">
                  <c:v>0.99514862427084205</c:v>
                </c:pt>
                <c:pt idx="153">
                  <c:v>0.994808596242995</c:v>
                </c:pt>
                <c:pt idx="154">
                  <c:v>0.99473182681063199</c:v>
                </c:pt>
                <c:pt idx="155">
                  <c:v>0.994567334638779</c:v>
                </c:pt>
                <c:pt idx="156">
                  <c:v>0.99488536976067043</c:v>
                </c:pt>
                <c:pt idx="157">
                  <c:v>0.9949621473640935</c:v>
                </c:pt>
                <c:pt idx="158">
                  <c:v>0.994808596242995</c:v>
                </c:pt>
                <c:pt idx="159">
                  <c:v>0.99473182681063199</c:v>
                </c:pt>
                <c:pt idx="160">
                  <c:v>0.99424936961073396</c:v>
                </c:pt>
                <c:pt idx="161">
                  <c:v>0.99488536976067043</c:v>
                </c:pt>
                <c:pt idx="162">
                  <c:v>0.9949621473640935</c:v>
                </c:pt>
                <c:pt idx="163">
                  <c:v>0.9949621473640935</c:v>
                </c:pt>
                <c:pt idx="164">
                  <c:v>0.99465506146314553</c:v>
                </c:pt>
                <c:pt idx="165">
                  <c:v>0.99465506146314553</c:v>
                </c:pt>
                <c:pt idx="166">
                  <c:v>0.99429322268983056</c:v>
                </c:pt>
                <c:pt idx="167">
                  <c:v>0.99439189699179853</c:v>
                </c:pt>
                <c:pt idx="168">
                  <c:v>0.99452347322693557</c:v>
                </c:pt>
                <c:pt idx="169">
                  <c:v>0.99439189699179853</c:v>
                </c:pt>
                <c:pt idx="170">
                  <c:v>0.99473182681063199</c:v>
                </c:pt>
                <c:pt idx="171">
                  <c:v>0.9948524663242535</c:v>
                </c:pt>
                <c:pt idx="172">
                  <c:v>0.99488536976067043</c:v>
                </c:pt>
                <c:pt idx="173">
                  <c:v>0.99518153446248103</c:v>
                </c:pt>
                <c:pt idx="174">
                  <c:v>0.99473182681063199</c:v>
                </c:pt>
                <c:pt idx="175">
                  <c:v>0.994808596242995</c:v>
                </c:pt>
                <c:pt idx="176">
                  <c:v>0.9941945551363095</c:v>
                </c:pt>
                <c:pt idx="177">
                  <c:v>0.994567334638779</c:v>
                </c:pt>
                <c:pt idx="178">
                  <c:v>0.99481956363824597</c:v>
                </c:pt>
                <c:pt idx="179">
                  <c:v>0.99492924217659084</c:v>
                </c:pt>
                <c:pt idx="180">
                  <c:v>0.99461119738415504</c:v>
                </c:pt>
                <c:pt idx="181">
                  <c:v>0.99468796039762031</c:v>
                </c:pt>
                <c:pt idx="182">
                  <c:v>0.99468796039762031</c:v>
                </c:pt>
                <c:pt idx="183">
                  <c:v>0.9948524663242535</c:v>
                </c:pt>
                <c:pt idx="184">
                  <c:v>0.99429322268983056</c:v>
                </c:pt>
                <c:pt idx="185">
                  <c:v>0.9948524663242535</c:v>
                </c:pt>
                <c:pt idx="186">
                  <c:v>0.99465506146314553</c:v>
                </c:pt>
                <c:pt idx="187">
                  <c:v>0.99488536976067043</c:v>
                </c:pt>
                <c:pt idx="188">
                  <c:v>0.99461119738415504</c:v>
                </c:pt>
                <c:pt idx="189">
                  <c:v>0.994808596242995</c:v>
                </c:pt>
                <c:pt idx="190">
                  <c:v>0.99465506146314553</c:v>
                </c:pt>
                <c:pt idx="191">
                  <c:v>0.99473182681063199</c:v>
                </c:pt>
                <c:pt idx="192">
                  <c:v>0.99429322268983056</c:v>
                </c:pt>
                <c:pt idx="193">
                  <c:v>0.994567334638779</c:v>
                </c:pt>
                <c:pt idx="194">
                  <c:v>0.99439189699179853</c:v>
                </c:pt>
                <c:pt idx="195">
                  <c:v>0.99465506146314553</c:v>
                </c:pt>
                <c:pt idx="196">
                  <c:v>0.99477569455748083</c:v>
                </c:pt>
                <c:pt idx="197">
                  <c:v>0.99524735709804801</c:v>
                </c:pt>
                <c:pt idx="198">
                  <c:v>0.9948524663242535</c:v>
                </c:pt>
                <c:pt idx="199">
                  <c:v>0.9948524663242535</c:v>
                </c:pt>
                <c:pt idx="200">
                  <c:v>0.99503892905369851</c:v>
                </c:pt>
                <c:pt idx="201">
                  <c:v>0.99507183674308086</c:v>
                </c:pt>
                <c:pt idx="202">
                  <c:v>0.994808596242995</c:v>
                </c:pt>
                <c:pt idx="203">
                  <c:v>0.99465506146314553</c:v>
                </c:pt>
                <c:pt idx="204">
                  <c:v>0.9949621473640935</c:v>
                </c:pt>
                <c:pt idx="205">
                  <c:v>0.99443575440352705</c:v>
                </c:pt>
                <c:pt idx="206">
                  <c:v>0.99500602211491951</c:v>
                </c:pt>
                <c:pt idx="207">
                  <c:v>0.99473182681063199</c:v>
                </c:pt>
                <c:pt idx="208">
                  <c:v>0.99465506146314553</c:v>
                </c:pt>
                <c:pt idx="209">
                  <c:v>0.99468796039762031</c:v>
                </c:pt>
                <c:pt idx="210">
                  <c:v>0.9948524663242535</c:v>
                </c:pt>
                <c:pt idx="211">
                  <c:v>0.994808596242995</c:v>
                </c:pt>
                <c:pt idx="212">
                  <c:v>0.99507183674308086</c:v>
                </c:pt>
                <c:pt idx="213">
                  <c:v>0.99500602211491951</c:v>
                </c:pt>
                <c:pt idx="214">
                  <c:v>0.99518153446248103</c:v>
                </c:pt>
                <c:pt idx="215">
                  <c:v>0.99489633773957453</c:v>
                </c:pt>
                <c:pt idx="216">
                  <c:v>0.99473182681063199</c:v>
                </c:pt>
                <c:pt idx="217">
                  <c:v>0.99503892905369851</c:v>
                </c:pt>
                <c:pt idx="218">
                  <c:v>0.9948524663242535</c:v>
                </c:pt>
                <c:pt idx="219">
                  <c:v>0.99469892687583095</c:v>
                </c:pt>
                <c:pt idx="220">
                  <c:v>0.99461119738415504</c:v>
                </c:pt>
                <c:pt idx="221">
                  <c:v>0.9948524663242535</c:v>
                </c:pt>
                <c:pt idx="222">
                  <c:v>0.994567334638779</c:v>
                </c:pt>
                <c:pt idx="223">
                  <c:v>0.99473182681063199</c:v>
                </c:pt>
                <c:pt idx="224">
                  <c:v>0.9949621473640935</c:v>
                </c:pt>
                <c:pt idx="225">
                  <c:v>0.99492924217659084</c:v>
                </c:pt>
                <c:pt idx="226">
                  <c:v>0.99409589433031453</c:v>
                </c:pt>
                <c:pt idx="227">
                  <c:v>0.99461119738415504</c:v>
                </c:pt>
                <c:pt idx="228">
                  <c:v>0.99465506146314553</c:v>
                </c:pt>
                <c:pt idx="229">
                  <c:v>0.99473182681063199</c:v>
                </c:pt>
                <c:pt idx="230">
                  <c:v>0.99447961314854683</c:v>
                </c:pt>
                <c:pt idx="231">
                  <c:v>0.99468796039762031</c:v>
                </c:pt>
                <c:pt idx="232">
                  <c:v>0.99443575440352705</c:v>
                </c:pt>
                <c:pt idx="233">
                  <c:v>0.99500602211491951</c:v>
                </c:pt>
                <c:pt idx="234">
                  <c:v>0.99489633773957453</c:v>
                </c:pt>
                <c:pt idx="235">
                  <c:v>0.99510474518309899</c:v>
                </c:pt>
                <c:pt idx="236">
                  <c:v>0.99500602211491951</c:v>
                </c:pt>
                <c:pt idx="237">
                  <c:v>0.99521444540487203</c:v>
                </c:pt>
                <c:pt idx="238">
                  <c:v>0.99510474518309899</c:v>
                </c:pt>
                <c:pt idx="239">
                  <c:v>0.9949621473640935</c:v>
                </c:pt>
                <c:pt idx="240">
                  <c:v>0.99447961314854683</c:v>
                </c:pt>
                <c:pt idx="241">
                  <c:v>0.99468796039762031</c:v>
                </c:pt>
                <c:pt idx="242">
                  <c:v>0.994808596242995</c:v>
                </c:pt>
                <c:pt idx="243">
                  <c:v>0.99439189699179853</c:v>
                </c:pt>
                <c:pt idx="244">
                  <c:v>0.99500602211491951</c:v>
                </c:pt>
                <c:pt idx="245">
                  <c:v>0.99465506146314553</c:v>
                </c:pt>
                <c:pt idx="246">
                  <c:v>0.99473182681063199</c:v>
                </c:pt>
                <c:pt idx="247">
                  <c:v>0.9948524663242535</c:v>
                </c:pt>
                <c:pt idx="248">
                  <c:v>0.9949621473640935</c:v>
                </c:pt>
                <c:pt idx="249">
                  <c:v>0.994808596242995</c:v>
                </c:pt>
                <c:pt idx="250">
                  <c:v>0.99473182681063199</c:v>
                </c:pt>
                <c:pt idx="251">
                  <c:v>0.99461119738415504</c:v>
                </c:pt>
                <c:pt idx="252">
                  <c:v>0.99477569455748083</c:v>
                </c:pt>
                <c:pt idx="253">
                  <c:v>0.99452347322693557</c:v>
                </c:pt>
                <c:pt idx="254">
                  <c:v>0.99477569455748083</c:v>
                </c:pt>
                <c:pt idx="255">
                  <c:v>0.99507183674308086</c:v>
                </c:pt>
                <c:pt idx="256">
                  <c:v>0.99473182681063199</c:v>
                </c:pt>
                <c:pt idx="257">
                  <c:v>0.9949621473640935</c:v>
                </c:pt>
                <c:pt idx="258">
                  <c:v>0.99492924217659084</c:v>
                </c:pt>
                <c:pt idx="259">
                  <c:v>0.994567334638779</c:v>
                </c:pt>
                <c:pt idx="260">
                  <c:v>0.99500602211491951</c:v>
                </c:pt>
                <c:pt idx="261">
                  <c:v>0.99429322268983056</c:v>
                </c:pt>
                <c:pt idx="262">
                  <c:v>0.99500602211491951</c:v>
                </c:pt>
                <c:pt idx="263">
                  <c:v>0.99507183674308086</c:v>
                </c:pt>
                <c:pt idx="264">
                  <c:v>0.99468796039762031</c:v>
                </c:pt>
                <c:pt idx="265">
                  <c:v>0.99443575440352705</c:v>
                </c:pt>
                <c:pt idx="266">
                  <c:v>0.99377803317767455</c:v>
                </c:pt>
                <c:pt idx="267">
                  <c:v>0.9948524663242535</c:v>
                </c:pt>
                <c:pt idx="268">
                  <c:v>0.99477569455748083</c:v>
                </c:pt>
                <c:pt idx="269">
                  <c:v>0.99461119738415504</c:v>
                </c:pt>
                <c:pt idx="270">
                  <c:v>0.99429322268983056</c:v>
                </c:pt>
                <c:pt idx="271">
                  <c:v>0.994348040913278</c:v>
                </c:pt>
                <c:pt idx="272">
                  <c:v>0.99409589433031453</c:v>
                </c:pt>
                <c:pt idx="273">
                  <c:v>0.9949621473640935</c:v>
                </c:pt>
                <c:pt idx="274">
                  <c:v>0.99488536976067043</c:v>
                </c:pt>
                <c:pt idx="275">
                  <c:v>0.99461119738415504</c:v>
                </c:pt>
                <c:pt idx="276">
                  <c:v>0.99477569455748083</c:v>
                </c:pt>
                <c:pt idx="277">
                  <c:v>0.99488536976067043</c:v>
                </c:pt>
                <c:pt idx="278">
                  <c:v>0.9948524663242535</c:v>
                </c:pt>
                <c:pt idx="279">
                  <c:v>0.99447961314854683</c:v>
                </c:pt>
                <c:pt idx="280">
                  <c:v>0.99488536976067043</c:v>
                </c:pt>
                <c:pt idx="281">
                  <c:v>0.99492924217659084</c:v>
                </c:pt>
                <c:pt idx="282">
                  <c:v>0.99461119738415504</c:v>
                </c:pt>
                <c:pt idx="283">
                  <c:v>0.99492924217659084</c:v>
                </c:pt>
                <c:pt idx="284">
                  <c:v>0.99477569455748083</c:v>
                </c:pt>
                <c:pt idx="285">
                  <c:v>0.99461119738415504</c:v>
                </c:pt>
                <c:pt idx="286">
                  <c:v>0.994567334638779</c:v>
                </c:pt>
                <c:pt idx="287">
                  <c:v>0.99473182681063199</c:v>
                </c:pt>
                <c:pt idx="288">
                  <c:v>0.99465506146314553</c:v>
                </c:pt>
                <c:pt idx="289">
                  <c:v>0.99399724027091996</c:v>
                </c:pt>
                <c:pt idx="290">
                  <c:v>0.99477569455748083</c:v>
                </c:pt>
                <c:pt idx="291">
                  <c:v>0.99510474518309899</c:v>
                </c:pt>
                <c:pt idx="292">
                  <c:v>0.99468796039762031</c:v>
                </c:pt>
                <c:pt idx="293">
                  <c:v>0.9949621473640935</c:v>
                </c:pt>
                <c:pt idx="294">
                  <c:v>0.99461119738415504</c:v>
                </c:pt>
                <c:pt idx="295">
                  <c:v>0.99465506146314553</c:v>
                </c:pt>
                <c:pt idx="296">
                  <c:v>0.99488536976067043</c:v>
                </c:pt>
                <c:pt idx="297">
                  <c:v>0.9948524663242535</c:v>
                </c:pt>
                <c:pt idx="298">
                  <c:v>0.99473182681063199</c:v>
                </c:pt>
                <c:pt idx="299">
                  <c:v>0.99468796039762031</c:v>
                </c:pt>
                <c:pt idx="300">
                  <c:v>0.99477569455748083</c:v>
                </c:pt>
                <c:pt idx="301">
                  <c:v>0.994808596242995</c:v>
                </c:pt>
                <c:pt idx="302">
                  <c:v>0.99452347322693557</c:v>
                </c:pt>
                <c:pt idx="303">
                  <c:v>0.994567334638779</c:v>
                </c:pt>
                <c:pt idx="304">
                  <c:v>0.99410685630890905</c:v>
                </c:pt>
                <c:pt idx="305">
                  <c:v>0.99465506146314553</c:v>
                </c:pt>
                <c:pt idx="306">
                  <c:v>0.99477569455748083</c:v>
                </c:pt>
                <c:pt idx="307">
                  <c:v>0.99492924217659084</c:v>
                </c:pt>
                <c:pt idx="308">
                  <c:v>0.99503892905369851</c:v>
                </c:pt>
                <c:pt idx="309">
                  <c:v>0.99503892905369851</c:v>
                </c:pt>
                <c:pt idx="310">
                  <c:v>0.99492924217659084</c:v>
                </c:pt>
                <c:pt idx="311">
                  <c:v>0.99461119738415504</c:v>
                </c:pt>
                <c:pt idx="312">
                  <c:v>0.99510474518309899</c:v>
                </c:pt>
                <c:pt idx="313">
                  <c:v>0.99514862427084205</c:v>
                </c:pt>
                <c:pt idx="314">
                  <c:v>0.99461119738415504</c:v>
                </c:pt>
                <c:pt idx="315">
                  <c:v>0.99433707710195118</c:v>
                </c:pt>
                <c:pt idx="316">
                  <c:v>0.99488536976067043</c:v>
                </c:pt>
                <c:pt idx="317">
                  <c:v>0.99468796039762031</c:v>
                </c:pt>
                <c:pt idx="318">
                  <c:v>0.99477569455748083</c:v>
                </c:pt>
                <c:pt idx="319">
                  <c:v>0.99468796039762031</c:v>
                </c:pt>
                <c:pt idx="320">
                  <c:v>0.99477569455748083</c:v>
                </c:pt>
                <c:pt idx="321">
                  <c:v>0.9949621473640935</c:v>
                </c:pt>
                <c:pt idx="322">
                  <c:v>0.99473182681063199</c:v>
                </c:pt>
                <c:pt idx="323">
                  <c:v>0.99477569455748083</c:v>
                </c:pt>
                <c:pt idx="324">
                  <c:v>0.99488536976067043</c:v>
                </c:pt>
                <c:pt idx="325">
                  <c:v>0.9948524663242535</c:v>
                </c:pt>
                <c:pt idx="326">
                  <c:v>0.99468796039762031</c:v>
                </c:pt>
                <c:pt idx="327">
                  <c:v>0.99468796039762031</c:v>
                </c:pt>
                <c:pt idx="328">
                  <c:v>0.99507183674308086</c:v>
                </c:pt>
                <c:pt idx="329">
                  <c:v>0.994567334638779</c:v>
                </c:pt>
                <c:pt idx="330">
                  <c:v>0.99461119738415504</c:v>
                </c:pt>
                <c:pt idx="331">
                  <c:v>0.994808596242995</c:v>
                </c:pt>
                <c:pt idx="332">
                  <c:v>0.99492924217659084</c:v>
                </c:pt>
                <c:pt idx="333">
                  <c:v>0.99477569455748083</c:v>
                </c:pt>
                <c:pt idx="334">
                  <c:v>0.99399724027091996</c:v>
                </c:pt>
                <c:pt idx="335">
                  <c:v>0.99473182681063199</c:v>
                </c:pt>
                <c:pt idx="336">
                  <c:v>0.99514862427084205</c:v>
                </c:pt>
                <c:pt idx="337">
                  <c:v>0.99492924217659084</c:v>
                </c:pt>
                <c:pt idx="338">
                  <c:v>0.99514862427084205</c:v>
                </c:pt>
                <c:pt idx="339">
                  <c:v>0.99477569455748083</c:v>
                </c:pt>
                <c:pt idx="340">
                  <c:v>0.99429322268983056</c:v>
                </c:pt>
                <c:pt idx="341">
                  <c:v>0.99500602211491951</c:v>
                </c:pt>
                <c:pt idx="342">
                  <c:v>0.994808596242995</c:v>
                </c:pt>
                <c:pt idx="343">
                  <c:v>0.99489633773957453</c:v>
                </c:pt>
                <c:pt idx="344">
                  <c:v>0.99492924217659084</c:v>
                </c:pt>
                <c:pt idx="345">
                  <c:v>0.9949621473640935</c:v>
                </c:pt>
                <c:pt idx="346">
                  <c:v>0.9949621473640935</c:v>
                </c:pt>
                <c:pt idx="347">
                  <c:v>0.99507183674308086</c:v>
                </c:pt>
                <c:pt idx="348">
                  <c:v>0.99488536976067043</c:v>
                </c:pt>
                <c:pt idx="349">
                  <c:v>0.9948524663242535</c:v>
                </c:pt>
                <c:pt idx="350">
                  <c:v>0.99465506146314553</c:v>
                </c:pt>
                <c:pt idx="351">
                  <c:v>0.99500602211491951</c:v>
                </c:pt>
                <c:pt idx="352">
                  <c:v>0.99500602211491951</c:v>
                </c:pt>
                <c:pt idx="353">
                  <c:v>0.99439189699179853</c:v>
                </c:pt>
                <c:pt idx="354">
                  <c:v>0.99461119738415504</c:v>
                </c:pt>
                <c:pt idx="355">
                  <c:v>0.99468796039762031</c:v>
                </c:pt>
                <c:pt idx="356">
                  <c:v>0.99468796039762031</c:v>
                </c:pt>
                <c:pt idx="357">
                  <c:v>0.99500602211491951</c:v>
                </c:pt>
                <c:pt idx="358">
                  <c:v>0.99439189699179853</c:v>
                </c:pt>
                <c:pt idx="359">
                  <c:v>0.99447961314854683</c:v>
                </c:pt>
                <c:pt idx="360">
                  <c:v>0.99473182681063199</c:v>
                </c:pt>
                <c:pt idx="361">
                  <c:v>0.9949621473640935</c:v>
                </c:pt>
                <c:pt idx="362">
                  <c:v>0.9949621473640935</c:v>
                </c:pt>
                <c:pt idx="363">
                  <c:v>0.994808596242995</c:v>
                </c:pt>
                <c:pt idx="364">
                  <c:v>0.99518153446248103</c:v>
                </c:pt>
                <c:pt idx="365">
                  <c:v>0.994808596242995</c:v>
                </c:pt>
                <c:pt idx="366">
                  <c:v>0.99433707710195118</c:v>
                </c:pt>
                <c:pt idx="367">
                  <c:v>0.99461119738415504</c:v>
                </c:pt>
                <c:pt idx="368">
                  <c:v>0.99433707710195118</c:v>
                </c:pt>
                <c:pt idx="369">
                  <c:v>0.99514862427084205</c:v>
                </c:pt>
                <c:pt idx="370">
                  <c:v>0.99433707710195118</c:v>
                </c:pt>
                <c:pt idx="371">
                  <c:v>0.99507183674308086</c:v>
                </c:pt>
                <c:pt idx="372">
                  <c:v>0.99473182681063199</c:v>
                </c:pt>
                <c:pt idx="373">
                  <c:v>0.99503892905369851</c:v>
                </c:pt>
                <c:pt idx="374">
                  <c:v>0.99439189699179853</c:v>
                </c:pt>
                <c:pt idx="375">
                  <c:v>0.99439189699179853</c:v>
                </c:pt>
                <c:pt idx="376">
                  <c:v>0.99447961314854683</c:v>
                </c:pt>
                <c:pt idx="377">
                  <c:v>0.994808596242995</c:v>
                </c:pt>
                <c:pt idx="378">
                  <c:v>0.99521444540487203</c:v>
                </c:pt>
                <c:pt idx="379">
                  <c:v>0.9948524663242535</c:v>
                </c:pt>
                <c:pt idx="380">
                  <c:v>0.994808596242995</c:v>
                </c:pt>
                <c:pt idx="381">
                  <c:v>0.99503892905369851</c:v>
                </c:pt>
                <c:pt idx="382">
                  <c:v>0.994808596242995</c:v>
                </c:pt>
                <c:pt idx="383">
                  <c:v>0.994808596242995</c:v>
                </c:pt>
                <c:pt idx="384">
                  <c:v>0.9948524663242535</c:v>
                </c:pt>
                <c:pt idx="385">
                  <c:v>0.99468796039762031</c:v>
                </c:pt>
                <c:pt idx="386">
                  <c:v>0.9948524663242535</c:v>
                </c:pt>
                <c:pt idx="387">
                  <c:v>0.99461119738415504</c:v>
                </c:pt>
                <c:pt idx="388">
                  <c:v>0.99477569455748083</c:v>
                </c:pt>
                <c:pt idx="389">
                  <c:v>0.99492924217659084</c:v>
                </c:pt>
                <c:pt idx="390">
                  <c:v>0.99503892905369851</c:v>
                </c:pt>
                <c:pt idx="391">
                  <c:v>0.99521444540487203</c:v>
                </c:pt>
                <c:pt idx="392">
                  <c:v>0.99473182681063199</c:v>
                </c:pt>
                <c:pt idx="393">
                  <c:v>0.99477569455748083</c:v>
                </c:pt>
                <c:pt idx="394">
                  <c:v>0.99503892905369851</c:v>
                </c:pt>
                <c:pt idx="395">
                  <c:v>0.99514862427084205</c:v>
                </c:pt>
                <c:pt idx="396">
                  <c:v>0.99514862427084205</c:v>
                </c:pt>
                <c:pt idx="397">
                  <c:v>0.99503892905369851</c:v>
                </c:pt>
                <c:pt idx="398">
                  <c:v>0.99492924217659084</c:v>
                </c:pt>
                <c:pt idx="399">
                  <c:v>0.9949621473640935</c:v>
                </c:pt>
                <c:pt idx="400">
                  <c:v>0.99473182681063199</c:v>
                </c:pt>
                <c:pt idx="401">
                  <c:v>0.99488536976067043</c:v>
                </c:pt>
                <c:pt idx="402">
                  <c:v>0.99500602211491951</c:v>
                </c:pt>
                <c:pt idx="403">
                  <c:v>0.99488536976067043</c:v>
                </c:pt>
                <c:pt idx="404">
                  <c:v>0.99465506146314553</c:v>
                </c:pt>
                <c:pt idx="405">
                  <c:v>0.99465506146314553</c:v>
                </c:pt>
                <c:pt idx="406">
                  <c:v>0.99510474518309899</c:v>
                </c:pt>
                <c:pt idx="407">
                  <c:v>0.994808596242995</c:v>
                </c:pt>
                <c:pt idx="408">
                  <c:v>0.99452347322693557</c:v>
                </c:pt>
                <c:pt idx="409">
                  <c:v>0.99465506146314553</c:v>
                </c:pt>
                <c:pt idx="410">
                  <c:v>0.99443575440352705</c:v>
                </c:pt>
                <c:pt idx="411">
                  <c:v>0.994808596242995</c:v>
                </c:pt>
                <c:pt idx="412">
                  <c:v>0.99468796039762031</c:v>
                </c:pt>
                <c:pt idx="413">
                  <c:v>0.99477569455748083</c:v>
                </c:pt>
                <c:pt idx="414">
                  <c:v>0.99468796039762031</c:v>
                </c:pt>
                <c:pt idx="415">
                  <c:v>0.99468796039762031</c:v>
                </c:pt>
                <c:pt idx="416">
                  <c:v>0.99465506146314553</c:v>
                </c:pt>
                <c:pt idx="417">
                  <c:v>0.99477569455748083</c:v>
                </c:pt>
                <c:pt idx="418">
                  <c:v>0.99468796039762031</c:v>
                </c:pt>
                <c:pt idx="419">
                  <c:v>0.9948524663242535</c:v>
                </c:pt>
                <c:pt idx="420">
                  <c:v>0.99465506146314553</c:v>
                </c:pt>
                <c:pt idx="421">
                  <c:v>0.99507183674308086</c:v>
                </c:pt>
                <c:pt idx="422">
                  <c:v>0.99492924217659084</c:v>
                </c:pt>
                <c:pt idx="423">
                  <c:v>0.99488536976067043</c:v>
                </c:pt>
                <c:pt idx="424">
                  <c:v>0.99473182681063199</c:v>
                </c:pt>
                <c:pt idx="425">
                  <c:v>0.99492924217659084</c:v>
                </c:pt>
                <c:pt idx="426">
                  <c:v>0.994808596242995</c:v>
                </c:pt>
                <c:pt idx="427">
                  <c:v>0.99507183674308086</c:v>
                </c:pt>
                <c:pt idx="428">
                  <c:v>0.99452347322693557</c:v>
                </c:pt>
                <c:pt idx="429">
                  <c:v>0.99503892905369851</c:v>
                </c:pt>
                <c:pt idx="430">
                  <c:v>0.9949621473640935</c:v>
                </c:pt>
                <c:pt idx="431">
                  <c:v>0.99510474518309899</c:v>
                </c:pt>
                <c:pt idx="432">
                  <c:v>0.99521444540487203</c:v>
                </c:pt>
                <c:pt idx="433">
                  <c:v>0.99477569455748083</c:v>
                </c:pt>
                <c:pt idx="434">
                  <c:v>0.99503892905369851</c:v>
                </c:pt>
                <c:pt idx="435">
                  <c:v>0.99510474518309899</c:v>
                </c:pt>
                <c:pt idx="436">
                  <c:v>0.9948524663242535</c:v>
                </c:pt>
                <c:pt idx="437">
                  <c:v>0.99468796039762031</c:v>
                </c:pt>
                <c:pt idx="438">
                  <c:v>0.99465506146314553</c:v>
                </c:pt>
                <c:pt idx="439">
                  <c:v>0.99465506146314553</c:v>
                </c:pt>
                <c:pt idx="440">
                  <c:v>0.99473182681063199</c:v>
                </c:pt>
                <c:pt idx="441">
                  <c:v>0.99473182681063199</c:v>
                </c:pt>
                <c:pt idx="442">
                  <c:v>0.994808596242995</c:v>
                </c:pt>
                <c:pt idx="443">
                  <c:v>0.99443575440352705</c:v>
                </c:pt>
                <c:pt idx="444">
                  <c:v>0.99507183674308086</c:v>
                </c:pt>
                <c:pt idx="445">
                  <c:v>0.99481956363824597</c:v>
                </c:pt>
                <c:pt idx="446">
                  <c:v>0.99468796039762031</c:v>
                </c:pt>
                <c:pt idx="447">
                  <c:v>0.99500602211491951</c:v>
                </c:pt>
                <c:pt idx="448">
                  <c:v>0.99503892905369851</c:v>
                </c:pt>
                <c:pt idx="449">
                  <c:v>0.99503892905369851</c:v>
                </c:pt>
                <c:pt idx="450">
                  <c:v>0.9949621473640935</c:v>
                </c:pt>
                <c:pt idx="451">
                  <c:v>0.99443575440352705</c:v>
                </c:pt>
                <c:pt idx="452">
                  <c:v>0.99489633773957453</c:v>
                </c:pt>
                <c:pt idx="453">
                  <c:v>0.99510474518309899</c:v>
                </c:pt>
                <c:pt idx="454">
                  <c:v>0.99521444540487203</c:v>
                </c:pt>
                <c:pt idx="455">
                  <c:v>0.99473182681063199</c:v>
                </c:pt>
                <c:pt idx="456">
                  <c:v>0.99514862427084205</c:v>
                </c:pt>
                <c:pt idx="457">
                  <c:v>0.9948524663242535</c:v>
                </c:pt>
                <c:pt idx="458">
                  <c:v>0.99500602211491951</c:v>
                </c:pt>
                <c:pt idx="459">
                  <c:v>0.99465506146314553</c:v>
                </c:pt>
                <c:pt idx="460">
                  <c:v>0.99465506146314553</c:v>
                </c:pt>
                <c:pt idx="461">
                  <c:v>0.99461119738415504</c:v>
                </c:pt>
                <c:pt idx="462">
                  <c:v>0.99465506146314553</c:v>
                </c:pt>
                <c:pt idx="463">
                  <c:v>0.99488536976067043</c:v>
                </c:pt>
                <c:pt idx="464">
                  <c:v>0.99477569455748083</c:v>
                </c:pt>
                <c:pt idx="465">
                  <c:v>0.99468796039762031</c:v>
                </c:pt>
                <c:pt idx="466">
                  <c:v>0.99510474518309899</c:v>
                </c:pt>
                <c:pt idx="467">
                  <c:v>0.99473182681063199</c:v>
                </c:pt>
                <c:pt idx="468">
                  <c:v>0.99518153446248103</c:v>
                </c:pt>
                <c:pt idx="469">
                  <c:v>0.99465506146314553</c:v>
                </c:pt>
                <c:pt idx="470">
                  <c:v>0.99465506146314553</c:v>
                </c:pt>
                <c:pt idx="471">
                  <c:v>0.99461119738415504</c:v>
                </c:pt>
                <c:pt idx="472">
                  <c:v>0.99452347322693557</c:v>
                </c:pt>
                <c:pt idx="473">
                  <c:v>0.99461119738415504</c:v>
                </c:pt>
                <c:pt idx="474">
                  <c:v>0.99452347322693557</c:v>
                </c:pt>
                <c:pt idx="475">
                  <c:v>0.9949621473640935</c:v>
                </c:pt>
                <c:pt idx="476">
                  <c:v>0.99473182681063199</c:v>
                </c:pt>
                <c:pt idx="477">
                  <c:v>0.994808596242995</c:v>
                </c:pt>
                <c:pt idx="478">
                  <c:v>0.99465506146314553</c:v>
                </c:pt>
                <c:pt idx="479">
                  <c:v>0.99488536976067043</c:v>
                </c:pt>
                <c:pt idx="480">
                  <c:v>0.99415070505622716</c:v>
                </c:pt>
                <c:pt idx="481">
                  <c:v>0.9949621473640935</c:v>
                </c:pt>
                <c:pt idx="482">
                  <c:v>0.99503892905369851</c:v>
                </c:pt>
                <c:pt idx="483">
                  <c:v>0.99507183674308086</c:v>
                </c:pt>
                <c:pt idx="484">
                  <c:v>0.99514862427084205</c:v>
                </c:pt>
                <c:pt idx="485">
                  <c:v>0.99477569455748083</c:v>
                </c:pt>
                <c:pt idx="486">
                  <c:v>0.99503892905369851</c:v>
                </c:pt>
                <c:pt idx="487">
                  <c:v>0.9948524663242535</c:v>
                </c:pt>
                <c:pt idx="488">
                  <c:v>0.99521444540487203</c:v>
                </c:pt>
                <c:pt idx="489">
                  <c:v>0.99510474518309899</c:v>
                </c:pt>
                <c:pt idx="490">
                  <c:v>0.99507183674308086</c:v>
                </c:pt>
                <c:pt idx="491">
                  <c:v>0.99507183674308086</c:v>
                </c:pt>
                <c:pt idx="492">
                  <c:v>0.99521444540487203</c:v>
                </c:pt>
                <c:pt idx="493">
                  <c:v>0.99510474518309899</c:v>
                </c:pt>
                <c:pt idx="494">
                  <c:v>0.99521444540487203</c:v>
                </c:pt>
                <c:pt idx="495">
                  <c:v>0.99514862427084205</c:v>
                </c:pt>
                <c:pt idx="496">
                  <c:v>0.99518153446248103</c:v>
                </c:pt>
                <c:pt idx="497">
                  <c:v>0.99500602211491951</c:v>
                </c:pt>
                <c:pt idx="498">
                  <c:v>0.99500602211491951</c:v>
                </c:pt>
                <c:pt idx="499">
                  <c:v>0.99492924217659084</c:v>
                </c:pt>
                <c:pt idx="500">
                  <c:v>0.99452347322693557</c:v>
                </c:pt>
                <c:pt idx="501">
                  <c:v>0.9949621473640935</c:v>
                </c:pt>
                <c:pt idx="502">
                  <c:v>0.99468796039762031</c:v>
                </c:pt>
                <c:pt idx="503">
                  <c:v>0.99492924217659084</c:v>
                </c:pt>
                <c:pt idx="504">
                  <c:v>0.9948524663242535</c:v>
                </c:pt>
                <c:pt idx="505">
                  <c:v>0.99477569455748083</c:v>
                </c:pt>
                <c:pt idx="506">
                  <c:v>0.99473182681063199</c:v>
                </c:pt>
                <c:pt idx="507">
                  <c:v>0.99507183674308086</c:v>
                </c:pt>
                <c:pt idx="508">
                  <c:v>0.99503892905369851</c:v>
                </c:pt>
                <c:pt idx="509">
                  <c:v>0.99514862427084205</c:v>
                </c:pt>
                <c:pt idx="510">
                  <c:v>0.9948524663242535</c:v>
                </c:pt>
                <c:pt idx="511">
                  <c:v>0.99468796039762031</c:v>
                </c:pt>
                <c:pt idx="512">
                  <c:v>0.99468796039762031</c:v>
                </c:pt>
                <c:pt idx="513">
                  <c:v>0.99461119738415504</c:v>
                </c:pt>
                <c:pt idx="514">
                  <c:v>0.99488536976067043</c:v>
                </c:pt>
                <c:pt idx="515">
                  <c:v>0.9948524663242535</c:v>
                </c:pt>
                <c:pt idx="516">
                  <c:v>0.99492924217659084</c:v>
                </c:pt>
                <c:pt idx="517">
                  <c:v>0.9941945551363095</c:v>
                </c:pt>
                <c:pt idx="518">
                  <c:v>0.99507183674308086</c:v>
                </c:pt>
                <c:pt idx="519">
                  <c:v>0.99488536976067043</c:v>
                </c:pt>
                <c:pt idx="520">
                  <c:v>0.99468796039762031</c:v>
                </c:pt>
                <c:pt idx="521">
                  <c:v>0.99477569455748083</c:v>
                </c:pt>
                <c:pt idx="522">
                  <c:v>0.99473182681063199</c:v>
                </c:pt>
                <c:pt idx="523">
                  <c:v>0.99461119738415504</c:v>
                </c:pt>
                <c:pt idx="524">
                  <c:v>0.994567334638779</c:v>
                </c:pt>
                <c:pt idx="525">
                  <c:v>0.99443575440352705</c:v>
                </c:pt>
                <c:pt idx="526">
                  <c:v>0.99452347322693557</c:v>
                </c:pt>
                <c:pt idx="527">
                  <c:v>0.994567334638779</c:v>
                </c:pt>
                <c:pt idx="528">
                  <c:v>0.994808596242995</c:v>
                </c:pt>
                <c:pt idx="529">
                  <c:v>0.99477569455748083</c:v>
                </c:pt>
                <c:pt idx="530">
                  <c:v>0.994808596242995</c:v>
                </c:pt>
                <c:pt idx="531">
                  <c:v>0.994567334638779</c:v>
                </c:pt>
                <c:pt idx="532">
                  <c:v>0.99468796039762031</c:v>
                </c:pt>
                <c:pt idx="533">
                  <c:v>0.99500602211491951</c:v>
                </c:pt>
                <c:pt idx="534">
                  <c:v>0.99477569455748083</c:v>
                </c:pt>
                <c:pt idx="535">
                  <c:v>0.99510474518309899</c:v>
                </c:pt>
                <c:pt idx="536">
                  <c:v>0.99443575440352705</c:v>
                </c:pt>
                <c:pt idx="537">
                  <c:v>0.9948524663242535</c:v>
                </c:pt>
                <c:pt idx="538">
                  <c:v>0.99468796039762031</c:v>
                </c:pt>
                <c:pt idx="539">
                  <c:v>0.99492924217659084</c:v>
                </c:pt>
                <c:pt idx="540">
                  <c:v>0.9949621473640935</c:v>
                </c:pt>
                <c:pt idx="541">
                  <c:v>0.99489633773957453</c:v>
                </c:pt>
                <c:pt idx="542">
                  <c:v>0.99443575440352705</c:v>
                </c:pt>
                <c:pt idx="543">
                  <c:v>0.99447961314854683</c:v>
                </c:pt>
                <c:pt idx="544">
                  <c:v>0.9948524663242535</c:v>
                </c:pt>
                <c:pt idx="545">
                  <c:v>0.9953680397303033</c:v>
                </c:pt>
                <c:pt idx="546">
                  <c:v>0.99477569455748083</c:v>
                </c:pt>
                <c:pt idx="547">
                  <c:v>0.9949621473640935</c:v>
                </c:pt>
                <c:pt idx="548">
                  <c:v>0.99503892905369851</c:v>
                </c:pt>
                <c:pt idx="549">
                  <c:v>0.9948524663242535</c:v>
                </c:pt>
                <c:pt idx="550">
                  <c:v>0.9948524663242535</c:v>
                </c:pt>
                <c:pt idx="551">
                  <c:v>0.9949621473640935</c:v>
                </c:pt>
                <c:pt idx="552">
                  <c:v>0.99489633773957453</c:v>
                </c:pt>
                <c:pt idx="553">
                  <c:v>0.99492924217659084</c:v>
                </c:pt>
                <c:pt idx="554">
                  <c:v>0.9948524663242535</c:v>
                </c:pt>
                <c:pt idx="555">
                  <c:v>0.9949621473640935</c:v>
                </c:pt>
                <c:pt idx="556">
                  <c:v>0.99507183674308086</c:v>
                </c:pt>
                <c:pt idx="557">
                  <c:v>0.99518153446248103</c:v>
                </c:pt>
                <c:pt idx="558">
                  <c:v>0.9949621473640935</c:v>
                </c:pt>
                <c:pt idx="559">
                  <c:v>0.99477569455748083</c:v>
                </c:pt>
                <c:pt idx="560">
                  <c:v>0.994808596242995</c:v>
                </c:pt>
                <c:pt idx="561">
                  <c:v>0.99443575440352705</c:v>
                </c:pt>
                <c:pt idx="562">
                  <c:v>0.99447961314854683</c:v>
                </c:pt>
                <c:pt idx="563">
                  <c:v>0.99500602211491951</c:v>
                </c:pt>
                <c:pt idx="564">
                  <c:v>0.99452347322693557</c:v>
                </c:pt>
                <c:pt idx="565">
                  <c:v>0.99503892905369851</c:v>
                </c:pt>
                <c:pt idx="566">
                  <c:v>0.994808596242995</c:v>
                </c:pt>
                <c:pt idx="567">
                  <c:v>0.99477569455748083</c:v>
                </c:pt>
                <c:pt idx="568">
                  <c:v>0.99503892905369851</c:v>
                </c:pt>
                <c:pt idx="569">
                  <c:v>0.994567334638779</c:v>
                </c:pt>
                <c:pt idx="570">
                  <c:v>0.994808596242995</c:v>
                </c:pt>
                <c:pt idx="571">
                  <c:v>0.9948524663242535</c:v>
                </c:pt>
                <c:pt idx="572">
                  <c:v>0.99477569455748083</c:v>
                </c:pt>
                <c:pt idx="573">
                  <c:v>0.99465506146314553</c:v>
                </c:pt>
                <c:pt idx="574">
                  <c:v>0.99439189699179853</c:v>
                </c:pt>
                <c:pt idx="575">
                  <c:v>0.99461119738415504</c:v>
                </c:pt>
                <c:pt idx="576">
                  <c:v>0.9949621473640935</c:v>
                </c:pt>
                <c:pt idx="577">
                  <c:v>0.99461119738415504</c:v>
                </c:pt>
                <c:pt idx="578">
                  <c:v>0.994808596242995</c:v>
                </c:pt>
                <c:pt idx="579">
                  <c:v>0.99507183674308086</c:v>
                </c:pt>
                <c:pt idx="580">
                  <c:v>0.99489633773957453</c:v>
                </c:pt>
                <c:pt idx="581">
                  <c:v>0.9948524663242535</c:v>
                </c:pt>
                <c:pt idx="582">
                  <c:v>0.9948524663242535</c:v>
                </c:pt>
                <c:pt idx="583">
                  <c:v>0.99443575440352705</c:v>
                </c:pt>
                <c:pt idx="584">
                  <c:v>0.9948524663242535</c:v>
                </c:pt>
                <c:pt idx="585">
                  <c:v>0.9948524663242535</c:v>
                </c:pt>
                <c:pt idx="586">
                  <c:v>0.99447961314854683</c:v>
                </c:pt>
                <c:pt idx="587">
                  <c:v>0.99488536976067043</c:v>
                </c:pt>
                <c:pt idx="588">
                  <c:v>0.99477569455748083</c:v>
                </c:pt>
                <c:pt idx="589">
                  <c:v>0.99447961314854683</c:v>
                </c:pt>
                <c:pt idx="590">
                  <c:v>0.99452347322693557</c:v>
                </c:pt>
                <c:pt idx="591">
                  <c:v>0.99447961314854683</c:v>
                </c:pt>
                <c:pt idx="592">
                  <c:v>0.994808596242995</c:v>
                </c:pt>
                <c:pt idx="593">
                  <c:v>0.99452347322693557</c:v>
                </c:pt>
                <c:pt idx="594">
                  <c:v>0.99488536976067043</c:v>
                </c:pt>
                <c:pt idx="595">
                  <c:v>0.994567334638779</c:v>
                </c:pt>
                <c:pt idx="596">
                  <c:v>0.99492924217659084</c:v>
                </c:pt>
                <c:pt idx="597">
                  <c:v>0.99468796039762031</c:v>
                </c:pt>
                <c:pt idx="598">
                  <c:v>0.99488536976067043</c:v>
                </c:pt>
                <c:pt idx="599">
                  <c:v>0.9941945551363095</c:v>
                </c:pt>
                <c:pt idx="600">
                  <c:v>0.9949621473640935</c:v>
                </c:pt>
                <c:pt idx="601">
                  <c:v>0.994567334638779</c:v>
                </c:pt>
                <c:pt idx="602">
                  <c:v>0.99443575440352705</c:v>
                </c:pt>
                <c:pt idx="603">
                  <c:v>0.994567334638779</c:v>
                </c:pt>
                <c:pt idx="604">
                  <c:v>0.99500602211491951</c:v>
                </c:pt>
                <c:pt idx="605">
                  <c:v>0.99429322268983056</c:v>
                </c:pt>
                <c:pt idx="606">
                  <c:v>0.99465506146314553</c:v>
                </c:pt>
                <c:pt idx="607">
                  <c:v>0.99468796039762031</c:v>
                </c:pt>
                <c:pt idx="608">
                  <c:v>0.99477569455748083</c:v>
                </c:pt>
                <c:pt idx="609">
                  <c:v>0.99503892905369851</c:v>
                </c:pt>
                <c:pt idx="610">
                  <c:v>0.99477569455748083</c:v>
                </c:pt>
                <c:pt idx="611">
                  <c:v>0.99477569455748083</c:v>
                </c:pt>
                <c:pt idx="612">
                  <c:v>0.994567334638779</c:v>
                </c:pt>
                <c:pt idx="613">
                  <c:v>0.99518153446248103</c:v>
                </c:pt>
                <c:pt idx="614">
                  <c:v>0.99465506146314553</c:v>
                </c:pt>
                <c:pt idx="615">
                  <c:v>0.994808596242995</c:v>
                </c:pt>
                <c:pt idx="616">
                  <c:v>0.99518153446248103</c:v>
                </c:pt>
                <c:pt idx="617">
                  <c:v>0.994567334638779</c:v>
                </c:pt>
                <c:pt idx="618">
                  <c:v>0.9949621473640935</c:v>
                </c:pt>
                <c:pt idx="619">
                  <c:v>0.99439189699179853</c:v>
                </c:pt>
                <c:pt idx="620">
                  <c:v>0.99452347322693557</c:v>
                </c:pt>
                <c:pt idx="621">
                  <c:v>0.99492924217659084</c:v>
                </c:pt>
                <c:pt idx="622">
                  <c:v>0.9949621473640935</c:v>
                </c:pt>
                <c:pt idx="623">
                  <c:v>0.99488536976067043</c:v>
                </c:pt>
                <c:pt idx="624">
                  <c:v>0.994808596242995</c:v>
                </c:pt>
                <c:pt idx="625">
                  <c:v>0.99468796039762031</c:v>
                </c:pt>
                <c:pt idx="626">
                  <c:v>0.99477569455748083</c:v>
                </c:pt>
                <c:pt idx="627">
                  <c:v>0.994567334638779</c:v>
                </c:pt>
                <c:pt idx="628">
                  <c:v>0.99465506146314553</c:v>
                </c:pt>
                <c:pt idx="629">
                  <c:v>0.99492924217659084</c:v>
                </c:pt>
                <c:pt idx="630">
                  <c:v>0.99468796039762031</c:v>
                </c:pt>
                <c:pt idx="631">
                  <c:v>0.99500602211491951</c:v>
                </c:pt>
                <c:pt idx="632">
                  <c:v>0.99465506146314553</c:v>
                </c:pt>
                <c:pt idx="633">
                  <c:v>0.994567334638779</c:v>
                </c:pt>
                <c:pt idx="634">
                  <c:v>0.994808596242995</c:v>
                </c:pt>
                <c:pt idx="635">
                  <c:v>0.99452347322693557</c:v>
                </c:pt>
                <c:pt idx="636">
                  <c:v>0.994348040913278</c:v>
                </c:pt>
                <c:pt idx="637">
                  <c:v>0.99461119738415504</c:v>
                </c:pt>
                <c:pt idx="638">
                  <c:v>0.994808596242995</c:v>
                </c:pt>
                <c:pt idx="639">
                  <c:v>0.99488536976067043</c:v>
                </c:pt>
                <c:pt idx="640">
                  <c:v>0.99488536976067043</c:v>
                </c:pt>
                <c:pt idx="641">
                  <c:v>0.9949621473640935</c:v>
                </c:pt>
                <c:pt idx="642">
                  <c:v>0.99488536976067043</c:v>
                </c:pt>
                <c:pt idx="643">
                  <c:v>0.99488536976067043</c:v>
                </c:pt>
                <c:pt idx="644">
                  <c:v>0.994808596242995</c:v>
                </c:pt>
                <c:pt idx="645">
                  <c:v>0.99420551786458455</c:v>
                </c:pt>
                <c:pt idx="646">
                  <c:v>0.99477569455748083</c:v>
                </c:pt>
                <c:pt idx="647">
                  <c:v>0.99461119738415504</c:v>
                </c:pt>
                <c:pt idx="648">
                  <c:v>0.99503892905369851</c:v>
                </c:pt>
                <c:pt idx="649">
                  <c:v>0.99452347322693557</c:v>
                </c:pt>
                <c:pt idx="650">
                  <c:v>0.99492924217659084</c:v>
                </c:pt>
                <c:pt idx="651">
                  <c:v>0.99477569455748083</c:v>
                </c:pt>
                <c:pt idx="652">
                  <c:v>0.99473182681063199</c:v>
                </c:pt>
                <c:pt idx="653">
                  <c:v>0.99500602211491951</c:v>
                </c:pt>
                <c:pt idx="654">
                  <c:v>0.99492924217659084</c:v>
                </c:pt>
                <c:pt idx="655">
                  <c:v>0.99473182681063199</c:v>
                </c:pt>
                <c:pt idx="656">
                  <c:v>0.99452347322693557</c:v>
                </c:pt>
                <c:pt idx="657">
                  <c:v>0.99488536976067043</c:v>
                </c:pt>
                <c:pt idx="658">
                  <c:v>0.99507183674308086</c:v>
                </c:pt>
                <c:pt idx="659">
                  <c:v>0.99477569455748083</c:v>
                </c:pt>
                <c:pt idx="660">
                  <c:v>0.99477569455748083</c:v>
                </c:pt>
                <c:pt idx="661">
                  <c:v>0.99503892905369851</c:v>
                </c:pt>
                <c:pt idx="662">
                  <c:v>0.9949621473640935</c:v>
                </c:pt>
                <c:pt idx="663">
                  <c:v>0.99468796039762031</c:v>
                </c:pt>
                <c:pt idx="664">
                  <c:v>0.994808596242995</c:v>
                </c:pt>
                <c:pt idx="665">
                  <c:v>0.99439189699179853</c:v>
                </c:pt>
                <c:pt idx="666">
                  <c:v>0.99468796039762031</c:v>
                </c:pt>
                <c:pt idx="667">
                  <c:v>0.99488536976067043</c:v>
                </c:pt>
                <c:pt idx="668">
                  <c:v>0.99507183674308086</c:v>
                </c:pt>
                <c:pt idx="669">
                  <c:v>0.99488536976067043</c:v>
                </c:pt>
                <c:pt idx="670">
                  <c:v>0.9948524663242535</c:v>
                </c:pt>
                <c:pt idx="671">
                  <c:v>0.9949621473640935</c:v>
                </c:pt>
                <c:pt idx="672">
                  <c:v>0.9948524663242535</c:v>
                </c:pt>
                <c:pt idx="673">
                  <c:v>0.994567334638779</c:v>
                </c:pt>
                <c:pt idx="674">
                  <c:v>0.9948524663242535</c:v>
                </c:pt>
                <c:pt idx="675">
                  <c:v>0.99488536976067043</c:v>
                </c:pt>
                <c:pt idx="676">
                  <c:v>0.99439189699179853</c:v>
                </c:pt>
                <c:pt idx="677">
                  <c:v>0.99500602211491951</c:v>
                </c:pt>
                <c:pt idx="678">
                  <c:v>0.99492924217659084</c:v>
                </c:pt>
                <c:pt idx="679">
                  <c:v>0.99492924217659084</c:v>
                </c:pt>
                <c:pt idx="680">
                  <c:v>0.99514862427084205</c:v>
                </c:pt>
                <c:pt idx="681">
                  <c:v>0.99477569455748083</c:v>
                </c:pt>
                <c:pt idx="682">
                  <c:v>0.99473182681063199</c:v>
                </c:pt>
                <c:pt idx="683">
                  <c:v>0.99500602211491951</c:v>
                </c:pt>
                <c:pt idx="684">
                  <c:v>0.9948524663242535</c:v>
                </c:pt>
                <c:pt idx="685">
                  <c:v>0.994567334638779</c:v>
                </c:pt>
                <c:pt idx="686">
                  <c:v>0.99477569455748083</c:v>
                </c:pt>
                <c:pt idx="687">
                  <c:v>0.99465506146314553</c:v>
                </c:pt>
                <c:pt idx="688">
                  <c:v>0.9948524663242535</c:v>
                </c:pt>
                <c:pt idx="689">
                  <c:v>0.99488536976067043</c:v>
                </c:pt>
                <c:pt idx="690">
                  <c:v>0.99452347322693557</c:v>
                </c:pt>
                <c:pt idx="691">
                  <c:v>0.994808596242995</c:v>
                </c:pt>
                <c:pt idx="692">
                  <c:v>0.99510474518309899</c:v>
                </c:pt>
                <c:pt idx="693">
                  <c:v>0.99503892905369851</c:v>
                </c:pt>
                <c:pt idx="694">
                  <c:v>0.9948524663242535</c:v>
                </c:pt>
                <c:pt idx="695">
                  <c:v>0.99492924217659084</c:v>
                </c:pt>
                <c:pt idx="696">
                  <c:v>0.994808596242995</c:v>
                </c:pt>
                <c:pt idx="697">
                  <c:v>0.99473182681063199</c:v>
                </c:pt>
                <c:pt idx="698">
                  <c:v>0.99443575440352705</c:v>
                </c:pt>
                <c:pt idx="699">
                  <c:v>0.99492924217659084</c:v>
                </c:pt>
                <c:pt idx="700">
                  <c:v>0.99488536976067043</c:v>
                </c:pt>
                <c:pt idx="701">
                  <c:v>0.9949621473640935</c:v>
                </c:pt>
                <c:pt idx="702">
                  <c:v>0.99489633773957453</c:v>
                </c:pt>
                <c:pt idx="703">
                  <c:v>0.9948524663242535</c:v>
                </c:pt>
                <c:pt idx="704">
                  <c:v>0.99507183674308086</c:v>
                </c:pt>
                <c:pt idx="705">
                  <c:v>0.99452347322693557</c:v>
                </c:pt>
                <c:pt idx="706">
                  <c:v>0.99514862427084205</c:v>
                </c:pt>
                <c:pt idx="707">
                  <c:v>0.994567334638779</c:v>
                </c:pt>
                <c:pt idx="708">
                  <c:v>0.9948524663242535</c:v>
                </c:pt>
                <c:pt idx="709">
                  <c:v>0.99507183674308086</c:v>
                </c:pt>
                <c:pt idx="710">
                  <c:v>0.9949621473640935</c:v>
                </c:pt>
                <c:pt idx="711">
                  <c:v>0.9948524663242535</c:v>
                </c:pt>
                <c:pt idx="712">
                  <c:v>0.99488536976067043</c:v>
                </c:pt>
                <c:pt idx="713">
                  <c:v>0.99477569455748083</c:v>
                </c:pt>
                <c:pt idx="714">
                  <c:v>0.99473182681063199</c:v>
                </c:pt>
                <c:pt idx="715">
                  <c:v>0.99514862427084205</c:v>
                </c:pt>
                <c:pt idx="716">
                  <c:v>0.994808596242995</c:v>
                </c:pt>
                <c:pt idx="717">
                  <c:v>0.99477569455748083</c:v>
                </c:pt>
                <c:pt idx="718">
                  <c:v>0.99477569455748083</c:v>
                </c:pt>
                <c:pt idx="719">
                  <c:v>0.99503892905369851</c:v>
                </c:pt>
                <c:pt idx="720">
                  <c:v>0.99477569455748083</c:v>
                </c:pt>
                <c:pt idx="721">
                  <c:v>0.99510474518309899</c:v>
                </c:pt>
                <c:pt idx="722">
                  <c:v>0.9948524663242535</c:v>
                </c:pt>
                <c:pt idx="723">
                  <c:v>0.994567334638779</c:v>
                </c:pt>
                <c:pt idx="724">
                  <c:v>0.99465506146314553</c:v>
                </c:pt>
                <c:pt idx="725">
                  <c:v>0.99492924217659084</c:v>
                </c:pt>
                <c:pt idx="726">
                  <c:v>0.99468796039762031</c:v>
                </c:pt>
                <c:pt idx="727">
                  <c:v>0.99468796039762031</c:v>
                </c:pt>
                <c:pt idx="728">
                  <c:v>0.9948524663242535</c:v>
                </c:pt>
                <c:pt idx="729">
                  <c:v>0.9948524663242535</c:v>
                </c:pt>
                <c:pt idx="730">
                  <c:v>0.9948524663242535</c:v>
                </c:pt>
                <c:pt idx="731">
                  <c:v>0.99473182681063199</c:v>
                </c:pt>
                <c:pt idx="732">
                  <c:v>0.99443575440352705</c:v>
                </c:pt>
                <c:pt idx="733">
                  <c:v>0.9948524663242535</c:v>
                </c:pt>
                <c:pt idx="734">
                  <c:v>0.99461119738415504</c:v>
                </c:pt>
                <c:pt idx="735">
                  <c:v>0.99503892905369851</c:v>
                </c:pt>
                <c:pt idx="736">
                  <c:v>0.9949621473640935</c:v>
                </c:pt>
                <c:pt idx="737">
                  <c:v>0.99473182681063199</c:v>
                </c:pt>
                <c:pt idx="738">
                  <c:v>0.99488536976067043</c:v>
                </c:pt>
                <c:pt idx="739">
                  <c:v>0.99433707710195118</c:v>
                </c:pt>
                <c:pt idx="740">
                  <c:v>0.99500602211491951</c:v>
                </c:pt>
                <c:pt idx="741">
                  <c:v>0.9949621473640935</c:v>
                </c:pt>
                <c:pt idx="742">
                  <c:v>0.9949621473640935</c:v>
                </c:pt>
                <c:pt idx="743">
                  <c:v>0.99503892905369851</c:v>
                </c:pt>
                <c:pt idx="744">
                  <c:v>0.9949621473640935</c:v>
                </c:pt>
                <c:pt idx="745">
                  <c:v>0.99492924217659084</c:v>
                </c:pt>
                <c:pt idx="746">
                  <c:v>0.99481956363824597</c:v>
                </c:pt>
                <c:pt idx="747">
                  <c:v>0.99473182681063199</c:v>
                </c:pt>
                <c:pt idx="748">
                  <c:v>0.99507183674308086</c:v>
                </c:pt>
                <c:pt idx="749">
                  <c:v>0.99477569455748083</c:v>
                </c:pt>
                <c:pt idx="750">
                  <c:v>0.99465506146314553</c:v>
                </c:pt>
                <c:pt idx="751">
                  <c:v>0.99503892905369851</c:v>
                </c:pt>
                <c:pt idx="752">
                  <c:v>0.99468796039762031</c:v>
                </c:pt>
                <c:pt idx="753">
                  <c:v>0.99452347322693557</c:v>
                </c:pt>
                <c:pt idx="754">
                  <c:v>0.9948524663242535</c:v>
                </c:pt>
                <c:pt idx="755">
                  <c:v>0.99477569455748083</c:v>
                </c:pt>
                <c:pt idx="756">
                  <c:v>0.99439189699179853</c:v>
                </c:pt>
                <c:pt idx="757">
                  <c:v>0.99439189699179853</c:v>
                </c:pt>
                <c:pt idx="758">
                  <c:v>0.99492924217659084</c:v>
                </c:pt>
                <c:pt idx="759">
                  <c:v>0.99500602211491951</c:v>
                </c:pt>
                <c:pt idx="760">
                  <c:v>0.99488536976067043</c:v>
                </c:pt>
                <c:pt idx="761">
                  <c:v>0.99492924217659084</c:v>
                </c:pt>
                <c:pt idx="762">
                  <c:v>0.99503892905369851</c:v>
                </c:pt>
                <c:pt idx="763">
                  <c:v>0.99477569455748083</c:v>
                </c:pt>
                <c:pt idx="764">
                  <c:v>0.99473182681063199</c:v>
                </c:pt>
                <c:pt idx="765">
                  <c:v>0.99488536976067043</c:v>
                </c:pt>
                <c:pt idx="766">
                  <c:v>0.994808596242995</c:v>
                </c:pt>
                <c:pt idx="767">
                  <c:v>0.99488536976067043</c:v>
                </c:pt>
                <c:pt idx="768">
                  <c:v>0.994348040913278</c:v>
                </c:pt>
                <c:pt idx="769">
                  <c:v>0.99492924217659084</c:v>
                </c:pt>
                <c:pt idx="770">
                  <c:v>0.99477569455748083</c:v>
                </c:pt>
                <c:pt idx="771">
                  <c:v>0.99477569455748083</c:v>
                </c:pt>
                <c:pt idx="772">
                  <c:v>0.99518153446248103</c:v>
                </c:pt>
                <c:pt idx="773">
                  <c:v>0.99477569455748083</c:v>
                </c:pt>
                <c:pt idx="774">
                  <c:v>0.99488536976067043</c:v>
                </c:pt>
                <c:pt idx="775">
                  <c:v>0.99477569455748083</c:v>
                </c:pt>
                <c:pt idx="776">
                  <c:v>0.99481956363824597</c:v>
                </c:pt>
                <c:pt idx="777">
                  <c:v>0.99452347322693557</c:v>
                </c:pt>
                <c:pt idx="778">
                  <c:v>0.994808596242995</c:v>
                </c:pt>
                <c:pt idx="779">
                  <c:v>0.99500602211491951</c:v>
                </c:pt>
                <c:pt idx="780">
                  <c:v>0.99465506146314553</c:v>
                </c:pt>
                <c:pt idx="781">
                  <c:v>0.99510474518309899</c:v>
                </c:pt>
                <c:pt idx="782">
                  <c:v>0.9948524663242535</c:v>
                </c:pt>
                <c:pt idx="783">
                  <c:v>0.99507183674308086</c:v>
                </c:pt>
                <c:pt idx="784">
                  <c:v>0.99510474518309899</c:v>
                </c:pt>
                <c:pt idx="785">
                  <c:v>0.99492924217659084</c:v>
                </c:pt>
                <c:pt idx="786">
                  <c:v>0.994808596242995</c:v>
                </c:pt>
                <c:pt idx="787">
                  <c:v>0.99514862427084205</c:v>
                </c:pt>
                <c:pt idx="788">
                  <c:v>0.99503892905369851</c:v>
                </c:pt>
                <c:pt idx="789">
                  <c:v>0.9954009549275995</c:v>
                </c:pt>
                <c:pt idx="790">
                  <c:v>0.9948524663242535</c:v>
                </c:pt>
                <c:pt idx="791">
                  <c:v>0.99503892905369851</c:v>
                </c:pt>
                <c:pt idx="792">
                  <c:v>0.99503892905369851</c:v>
                </c:pt>
                <c:pt idx="793">
                  <c:v>0.9948524663242535</c:v>
                </c:pt>
                <c:pt idx="794">
                  <c:v>0.99468796039762031</c:v>
                </c:pt>
                <c:pt idx="795">
                  <c:v>0.99488536976067043</c:v>
                </c:pt>
                <c:pt idx="796">
                  <c:v>0.99468796039762031</c:v>
                </c:pt>
                <c:pt idx="797">
                  <c:v>0.9949621473640935</c:v>
                </c:pt>
                <c:pt idx="798">
                  <c:v>0.99507183674308086</c:v>
                </c:pt>
                <c:pt idx="799">
                  <c:v>0.994808596242995</c:v>
                </c:pt>
                <c:pt idx="800">
                  <c:v>0.99507183674308086</c:v>
                </c:pt>
                <c:pt idx="801">
                  <c:v>0.99468796039762031</c:v>
                </c:pt>
                <c:pt idx="802">
                  <c:v>0.99503892905369851</c:v>
                </c:pt>
                <c:pt idx="803">
                  <c:v>0.994808596242995</c:v>
                </c:pt>
                <c:pt idx="804">
                  <c:v>0.99500602211491951</c:v>
                </c:pt>
                <c:pt idx="805">
                  <c:v>0.99510474518309899</c:v>
                </c:pt>
                <c:pt idx="806">
                  <c:v>0.994808596242995</c:v>
                </c:pt>
                <c:pt idx="807">
                  <c:v>0.9948524663242535</c:v>
                </c:pt>
                <c:pt idx="808">
                  <c:v>0.9949621473640935</c:v>
                </c:pt>
                <c:pt idx="809">
                  <c:v>0.99477569455748083</c:v>
                </c:pt>
                <c:pt idx="810">
                  <c:v>0.99477569455748083</c:v>
                </c:pt>
                <c:pt idx="811">
                  <c:v>0.99503892905369851</c:v>
                </c:pt>
                <c:pt idx="812">
                  <c:v>0.99510474518309899</c:v>
                </c:pt>
                <c:pt idx="813">
                  <c:v>0.99477569455748083</c:v>
                </c:pt>
                <c:pt idx="814">
                  <c:v>0.9949621473640935</c:v>
                </c:pt>
                <c:pt idx="815">
                  <c:v>0.99473182681063199</c:v>
                </c:pt>
                <c:pt idx="816">
                  <c:v>0.994348040913278</c:v>
                </c:pt>
                <c:pt idx="817">
                  <c:v>0.99510474518309899</c:v>
                </c:pt>
                <c:pt idx="818">
                  <c:v>0.99492924217659084</c:v>
                </c:pt>
                <c:pt idx="819">
                  <c:v>0.9949621473640935</c:v>
                </c:pt>
                <c:pt idx="820">
                  <c:v>0.99503892905369851</c:v>
                </c:pt>
                <c:pt idx="821">
                  <c:v>0.994567334638779</c:v>
                </c:pt>
                <c:pt idx="822">
                  <c:v>0.99452347322693557</c:v>
                </c:pt>
                <c:pt idx="823">
                  <c:v>0.99452347322693557</c:v>
                </c:pt>
                <c:pt idx="824">
                  <c:v>0.99507183674308086</c:v>
                </c:pt>
                <c:pt idx="825">
                  <c:v>0.99465506146314553</c:v>
                </c:pt>
                <c:pt idx="826">
                  <c:v>0.99452347322693557</c:v>
                </c:pt>
                <c:pt idx="827">
                  <c:v>0.99465506146314553</c:v>
                </c:pt>
                <c:pt idx="828">
                  <c:v>0.99447961314854683</c:v>
                </c:pt>
                <c:pt idx="829">
                  <c:v>0.99488536976067043</c:v>
                </c:pt>
                <c:pt idx="830">
                  <c:v>0.99465506146314553</c:v>
                </c:pt>
                <c:pt idx="831">
                  <c:v>0.99492924217659084</c:v>
                </c:pt>
                <c:pt idx="832">
                  <c:v>0.99477569455748083</c:v>
                </c:pt>
                <c:pt idx="833">
                  <c:v>0.99429322268983056</c:v>
                </c:pt>
                <c:pt idx="834">
                  <c:v>0.99477569455748083</c:v>
                </c:pt>
                <c:pt idx="835">
                  <c:v>0.99488536976067043</c:v>
                </c:pt>
                <c:pt idx="836">
                  <c:v>0.99473182681063199</c:v>
                </c:pt>
                <c:pt idx="837">
                  <c:v>0.994808596242995</c:v>
                </c:pt>
                <c:pt idx="838">
                  <c:v>0.99488536976067043</c:v>
                </c:pt>
                <c:pt idx="839">
                  <c:v>0.99488536976067043</c:v>
                </c:pt>
                <c:pt idx="840">
                  <c:v>0.9948524663242535</c:v>
                </c:pt>
                <c:pt idx="841">
                  <c:v>0.99468796039762031</c:v>
                </c:pt>
                <c:pt idx="842">
                  <c:v>0.99465506146314553</c:v>
                </c:pt>
                <c:pt idx="843">
                  <c:v>0.99510474518309899</c:v>
                </c:pt>
                <c:pt idx="844">
                  <c:v>0.99500602211491951</c:v>
                </c:pt>
                <c:pt idx="845">
                  <c:v>0.99461119738415504</c:v>
                </c:pt>
                <c:pt idx="846">
                  <c:v>0.9949621473640935</c:v>
                </c:pt>
                <c:pt idx="847">
                  <c:v>0.994808596242995</c:v>
                </c:pt>
                <c:pt idx="848">
                  <c:v>0.99447961314854683</c:v>
                </c:pt>
                <c:pt idx="849">
                  <c:v>0.99443575440352705</c:v>
                </c:pt>
                <c:pt idx="850">
                  <c:v>0.99492924217659084</c:v>
                </c:pt>
                <c:pt idx="851">
                  <c:v>0.99489633773957453</c:v>
                </c:pt>
                <c:pt idx="852">
                  <c:v>0.99477569455748083</c:v>
                </c:pt>
                <c:pt idx="853">
                  <c:v>0.99443575440352705</c:v>
                </c:pt>
                <c:pt idx="854">
                  <c:v>0.99443575440352705</c:v>
                </c:pt>
                <c:pt idx="855">
                  <c:v>0.99477569455748083</c:v>
                </c:pt>
                <c:pt idx="856">
                  <c:v>0.99500602211491951</c:v>
                </c:pt>
                <c:pt idx="857">
                  <c:v>0.994567334638779</c:v>
                </c:pt>
                <c:pt idx="858">
                  <c:v>0.99489633773957453</c:v>
                </c:pt>
                <c:pt idx="859">
                  <c:v>0.9948524663242535</c:v>
                </c:pt>
                <c:pt idx="860">
                  <c:v>0.994052047248836</c:v>
                </c:pt>
                <c:pt idx="861">
                  <c:v>0.9948524663242535</c:v>
                </c:pt>
                <c:pt idx="862">
                  <c:v>0.99500602211491951</c:v>
                </c:pt>
                <c:pt idx="863">
                  <c:v>0.99518153446248103</c:v>
                </c:pt>
                <c:pt idx="864">
                  <c:v>0.99518153446248103</c:v>
                </c:pt>
                <c:pt idx="865">
                  <c:v>0.99465506146314553</c:v>
                </c:pt>
                <c:pt idx="866">
                  <c:v>0.99500602211491951</c:v>
                </c:pt>
                <c:pt idx="867">
                  <c:v>0.99465506146314553</c:v>
                </c:pt>
                <c:pt idx="868">
                  <c:v>0.99514862427084205</c:v>
                </c:pt>
                <c:pt idx="869">
                  <c:v>0.99500602211491951</c:v>
                </c:pt>
                <c:pt idx="870">
                  <c:v>0.99492924217659084</c:v>
                </c:pt>
                <c:pt idx="871">
                  <c:v>0.994567334638779</c:v>
                </c:pt>
                <c:pt idx="872">
                  <c:v>0.99507183674308086</c:v>
                </c:pt>
                <c:pt idx="873">
                  <c:v>0.99488536976067043</c:v>
                </c:pt>
                <c:pt idx="874">
                  <c:v>0.99433707710195118</c:v>
                </c:pt>
                <c:pt idx="875">
                  <c:v>0.99514862427084205</c:v>
                </c:pt>
                <c:pt idx="876">
                  <c:v>0.99500602211491951</c:v>
                </c:pt>
                <c:pt idx="877">
                  <c:v>0.99503892905369851</c:v>
                </c:pt>
                <c:pt idx="878">
                  <c:v>0.99465506146314553</c:v>
                </c:pt>
                <c:pt idx="879">
                  <c:v>0.99465506146314553</c:v>
                </c:pt>
                <c:pt idx="880">
                  <c:v>0.99507183674308086</c:v>
                </c:pt>
                <c:pt idx="881">
                  <c:v>0.99492924217659084</c:v>
                </c:pt>
                <c:pt idx="882">
                  <c:v>0.9948524663242535</c:v>
                </c:pt>
                <c:pt idx="883">
                  <c:v>0.99492924217659084</c:v>
                </c:pt>
                <c:pt idx="884">
                  <c:v>0.99488536976067043</c:v>
                </c:pt>
                <c:pt idx="885">
                  <c:v>0.99492924217659084</c:v>
                </c:pt>
                <c:pt idx="886">
                  <c:v>0.99492924217659084</c:v>
                </c:pt>
                <c:pt idx="887">
                  <c:v>0.99492924217659084</c:v>
                </c:pt>
                <c:pt idx="888">
                  <c:v>0.994567334638779</c:v>
                </c:pt>
                <c:pt idx="889">
                  <c:v>0.99468796039762031</c:v>
                </c:pt>
                <c:pt idx="890">
                  <c:v>0.99503892905369851</c:v>
                </c:pt>
                <c:pt idx="891">
                  <c:v>0.99465506146314553</c:v>
                </c:pt>
                <c:pt idx="892">
                  <c:v>0.99488536976067043</c:v>
                </c:pt>
                <c:pt idx="893">
                  <c:v>0.99461119738415504</c:v>
                </c:pt>
                <c:pt idx="894">
                  <c:v>0.99465506146314553</c:v>
                </c:pt>
                <c:pt idx="895">
                  <c:v>0.99468796039762031</c:v>
                </c:pt>
                <c:pt idx="896">
                  <c:v>0.994567334638779</c:v>
                </c:pt>
                <c:pt idx="897">
                  <c:v>0.99518153446248103</c:v>
                </c:pt>
                <c:pt idx="898">
                  <c:v>0.99468796039762031</c:v>
                </c:pt>
                <c:pt idx="899">
                  <c:v>0.99468796039762031</c:v>
                </c:pt>
                <c:pt idx="900">
                  <c:v>0.99473182681063199</c:v>
                </c:pt>
                <c:pt idx="901">
                  <c:v>0.99468796039762031</c:v>
                </c:pt>
                <c:pt idx="902">
                  <c:v>0.99473182681063199</c:v>
                </c:pt>
                <c:pt idx="903">
                  <c:v>0.99492924217659084</c:v>
                </c:pt>
                <c:pt idx="904">
                  <c:v>0.9949621473640935</c:v>
                </c:pt>
                <c:pt idx="905">
                  <c:v>0.9949621473640935</c:v>
                </c:pt>
                <c:pt idx="906">
                  <c:v>0.99503892905369851</c:v>
                </c:pt>
                <c:pt idx="907">
                  <c:v>0.99492924217659084</c:v>
                </c:pt>
                <c:pt idx="908">
                  <c:v>0.99443575440352705</c:v>
                </c:pt>
                <c:pt idx="909">
                  <c:v>0.99468796039762031</c:v>
                </c:pt>
                <c:pt idx="910">
                  <c:v>0.99492924217659084</c:v>
                </c:pt>
                <c:pt idx="911">
                  <c:v>0.99492924217659084</c:v>
                </c:pt>
                <c:pt idx="912">
                  <c:v>0.99447961314854683</c:v>
                </c:pt>
                <c:pt idx="913">
                  <c:v>0.99461119738415504</c:v>
                </c:pt>
                <c:pt idx="914">
                  <c:v>0.99492924217659084</c:v>
                </c:pt>
                <c:pt idx="915">
                  <c:v>0.994808596242995</c:v>
                </c:pt>
                <c:pt idx="916">
                  <c:v>0.9948524663242535</c:v>
                </c:pt>
                <c:pt idx="917">
                  <c:v>0.994808596242995</c:v>
                </c:pt>
                <c:pt idx="918">
                  <c:v>0.99492924217659084</c:v>
                </c:pt>
                <c:pt idx="919">
                  <c:v>0.99521444540487203</c:v>
                </c:pt>
                <c:pt idx="920">
                  <c:v>0.99477569455748083</c:v>
                </c:pt>
                <c:pt idx="921">
                  <c:v>0.99473182681063199</c:v>
                </c:pt>
                <c:pt idx="922">
                  <c:v>0.9949621473640935</c:v>
                </c:pt>
                <c:pt idx="923">
                  <c:v>0.99447961314854683</c:v>
                </c:pt>
                <c:pt idx="924">
                  <c:v>0.99468796039762031</c:v>
                </c:pt>
                <c:pt idx="925">
                  <c:v>0.99477569455748083</c:v>
                </c:pt>
                <c:pt idx="926">
                  <c:v>0.99452347322693557</c:v>
                </c:pt>
                <c:pt idx="927">
                  <c:v>0.99429322268983056</c:v>
                </c:pt>
                <c:pt idx="928">
                  <c:v>0.994567334638779</c:v>
                </c:pt>
                <c:pt idx="929">
                  <c:v>0.99488536976067043</c:v>
                </c:pt>
                <c:pt idx="930">
                  <c:v>0.99507183674308086</c:v>
                </c:pt>
                <c:pt idx="931">
                  <c:v>0.99477569455748083</c:v>
                </c:pt>
                <c:pt idx="932">
                  <c:v>0.99473182681063199</c:v>
                </c:pt>
                <c:pt idx="933">
                  <c:v>0.994808596242995</c:v>
                </c:pt>
                <c:pt idx="934">
                  <c:v>0.99377803317767455</c:v>
                </c:pt>
                <c:pt idx="935">
                  <c:v>0.99492924217659084</c:v>
                </c:pt>
                <c:pt idx="936">
                  <c:v>0.99492924217659084</c:v>
                </c:pt>
                <c:pt idx="937">
                  <c:v>0.9948524663242535</c:v>
                </c:pt>
                <c:pt idx="938">
                  <c:v>0.99468796039762031</c:v>
                </c:pt>
                <c:pt idx="939">
                  <c:v>0.99468796039762031</c:v>
                </c:pt>
                <c:pt idx="940">
                  <c:v>0.99443575440352705</c:v>
                </c:pt>
                <c:pt idx="941">
                  <c:v>0.99473182681063199</c:v>
                </c:pt>
                <c:pt idx="942">
                  <c:v>0.99477569455748083</c:v>
                </c:pt>
                <c:pt idx="943">
                  <c:v>0.99452347322693557</c:v>
                </c:pt>
                <c:pt idx="944">
                  <c:v>0.9948524663242535</c:v>
                </c:pt>
                <c:pt idx="945">
                  <c:v>0.99507183674308086</c:v>
                </c:pt>
                <c:pt idx="946">
                  <c:v>0.9949621473640935</c:v>
                </c:pt>
                <c:pt idx="947">
                  <c:v>0.99416166745129797</c:v>
                </c:pt>
                <c:pt idx="948">
                  <c:v>0.994567334638779</c:v>
                </c:pt>
                <c:pt idx="949">
                  <c:v>0.99477569455748083</c:v>
                </c:pt>
                <c:pt idx="950">
                  <c:v>0.99507183674308086</c:v>
                </c:pt>
                <c:pt idx="951">
                  <c:v>0.99377803317767455</c:v>
                </c:pt>
                <c:pt idx="952">
                  <c:v>0.9948524663242535</c:v>
                </c:pt>
                <c:pt idx="953">
                  <c:v>0.99468796039762031</c:v>
                </c:pt>
                <c:pt idx="954">
                  <c:v>0.9948524663242535</c:v>
                </c:pt>
                <c:pt idx="955">
                  <c:v>0.994567334638779</c:v>
                </c:pt>
                <c:pt idx="956">
                  <c:v>0.99489633773957453</c:v>
                </c:pt>
                <c:pt idx="957">
                  <c:v>0.994808596242995</c:v>
                </c:pt>
                <c:pt idx="958">
                  <c:v>0.99500602211491951</c:v>
                </c:pt>
                <c:pt idx="959">
                  <c:v>0.99473182681063199</c:v>
                </c:pt>
                <c:pt idx="960">
                  <c:v>0.9948524663242535</c:v>
                </c:pt>
                <c:pt idx="961">
                  <c:v>0.99488536976067043</c:v>
                </c:pt>
                <c:pt idx="962">
                  <c:v>0.99488536976067043</c:v>
                </c:pt>
                <c:pt idx="963">
                  <c:v>0.99507183674308086</c:v>
                </c:pt>
                <c:pt idx="964">
                  <c:v>0.994567334638779</c:v>
                </c:pt>
                <c:pt idx="965">
                  <c:v>0.99473182681063199</c:v>
                </c:pt>
                <c:pt idx="966">
                  <c:v>0.99524735709804801</c:v>
                </c:pt>
                <c:pt idx="967">
                  <c:v>0.99492924217659084</c:v>
                </c:pt>
                <c:pt idx="968">
                  <c:v>0.99492924217659084</c:v>
                </c:pt>
                <c:pt idx="969">
                  <c:v>0.99477569455748083</c:v>
                </c:pt>
                <c:pt idx="970">
                  <c:v>0.99461119738415504</c:v>
                </c:pt>
                <c:pt idx="971">
                  <c:v>0.99500602211491951</c:v>
                </c:pt>
                <c:pt idx="972">
                  <c:v>0.99447961314854683</c:v>
                </c:pt>
                <c:pt idx="973">
                  <c:v>0.99473182681063199</c:v>
                </c:pt>
                <c:pt idx="974">
                  <c:v>0.99488536976067043</c:v>
                </c:pt>
                <c:pt idx="975">
                  <c:v>0.99461119738415504</c:v>
                </c:pt>
                <c:pt idx="976">
                  <c:v>0.99503892905369851</c:v>
                </c:pt>
                <c:pt idx="977">
                  <c:v>0.99500602211491951</c:v>
                </c:pt>
                <c:pt idx="978">
                  <c:v>0.99492924217659084</c:v>
                </c:pt>
                <c:pt idx="979">
                  <c:v>0.99465506146314553</c:v>
                </c:pt>
                <c:pt idx="980">
                  <c:v>0.99492924217659084</c:v>
                </c:pt>
                <c:pt idx="981">
                  <c:v>0.994808596242995</c:v>
                </c:pt>
                <c:pt idx="982">
                  <c:v>0.99500602211491951</c:v>
                </c:pt>
                <c:pt idx="983">
                  <c:v>0.99477569455748083</c:v>
                </c:pt>
                <c:pt idx="984">
                  <c:v>0.9948524663242535</c:v>
                </c:pt>
                <c:pt idx="985">
                  <c:v>0.99514862427084205</c:v>
                </c:pt>
                <c:pt idx="986">
                  <c:v>0.99461119738415504</c:v>
                </c:pt>
                <c:pt idx="987">
                  <c:v>0.99500602211491951</c:v>
                </c:pt>
                <c:pt idx="988">
                  <c:v>0.99507183674308086</c:v>
                </c:pt>
                <c:pt idx="989">
                  <c:v>0.9949621473640935</c:v>
                </c:pt>
                <c:pt idx="990">
                  <c:v>0.99488536976067043</c:v>
                </c:pt>
                <c:pt idx="991">
                  <c:v>0.99473182681063199</c:v>
                </c:pt>
                <c:pt idx="992">
                  <c:v>0.994808596242995</c:v>
                </c:pt>
                <c:pt idx="993">
                  <c:v>0.99514862427084205</c:v>
                </c:pt>
                <c:pt idx="994">
                  <c:v>0.99510474518309899</c:v>
                </c:pt>
                <c:pt idx="995">
                  <c:v>0.99488536976067043</c:v>
                </c:pt>
                <c:pt idx="996">
                  <c:v>0.99468796039762031</c:v>
                </c:pt>
                <c:pt idx="997">
                  <c:v>0.99465506146314553</c:v>
                </c:pt>
                <c:pt idx="998">
                  <c:v>0.994808596242995</c:v>
                </c:pt>
                <c:pt idx="999">
                  <c:v>0.99500602211491951</c:v>
                </c:pt>
                <c:pt idx="1000">
                  <c:v>0.99461119738415504</c:v>
                </c:pt>
                <c:pt idx="1001">
                  <c:v>0.99439189699179853</c:v>
                </c:pt>
                <c:pt idx="1002">
                  <c:v>0.994348040913278</c:v>
                </c:pt>
                <c:pt idx="1003">
                  <c:v>0.99439189699179853</c:v>
                </c:pt>
                <c:pt idx="1004">
                  <c:v>0.99492924217659084</c:v>
                </c:pt>
                <c:pt idx="1005">
                  <c:v>0.99514862427084205</c:v>
                </c:pt>
                <c:pt idx="1006">
                  <c:v>0.994808596242995</c:v>
                </c:pt>
                <c:pt idx="1007">
                  <c:v>0.99507183674308086</c:v>
                </c:pt>
                <c:pt idx="1008">
                  <c:v>0.99477569455748083</c:v>
                </c:pt>
                <c:pt idx="1009">
                  <c:v>0.994567334638779</c:v>
                </c:pt>
                <c:pt idx="1010">
                  <c:v>0.99461119738415504</c:v>
                </c:pt>
                <c:pt idx="1011">
                  <c:v>0.99510474518309899</c:v>
                </c:pt>
                <c:pt idx="1012">
                  <c:v>0.99468796039762031</c:v>
                </c:pt>
                <c:pt idx="1013">
                  <c:v>0.9948524663242535</c:v>
                </c:pt>
                <c:pt idx="1014">
                  <c:v>0.99468796039762031</c:v>
                </c:pt>
                <c:pt idx="1015">
                  <c:v>0.994567334638779</c:v>
                </c:pt>
                <c:pt idx="1016">
                  <c:v>0.99473182681063199</c:v>
                </c:pt>
                <c:pt idx="1017">
                  <c:v>0.99500602211491951</c:v>
                </c:pt>
                <c:pt idx="1018">
                  <c:v>0.99439189699179853</c:v>
                </c:pt>
                <c:pt idx="1019">
                  <c:v>0.99473182681063199</c:v>
                </c:pt>
                <c:pt idx="1020">
                  <c:v>0.99473182681063199</c:v>
                </c:pt>
                <c:pt idx="1021">
                  <c:v>0.994808596242995</c:v>
                </c:pt>
                <c:pt idx="1022">
                  <c:v>0.99468796039762031</c:v>
                </c:pt>
                <c:pt idx="1023">
                  <c:v>0.994808596242995</c:v>
                </c:pt>
                <c:pt idx="1024">
                  <c:v>0.99514862427084205</c:v>
                </c:pt>
                <c:pt idx="1025">
                  <c:v>0.99477569455748083</c:v>
                </c:pt>
                <c:pt idx="1026">
                  <c:v>0.99443575440352705</c:v>
                </c:pt>
                <c:pt idx="1027">
                  <c:v>0.99465506146314553</c:v>
                </c:pt>
                <c:pt idx="1028">
                  <c:v>0.99443575440352705</c:v>
                </c:pt>
                <c:pt idx="1029">
                  <c:v>0.99468796039762031</c:v>
                </c:pt>
                <c:pt idx="1030">
                  <c:v>0.99477569455748083</c:v>
                </c:pt>
                <c:pt idx="1031">
                  <c:v>0.99452347322693557</c:v>
                </c:pt>
                <c:pt idx="1032">
                  <c:v>0.9949621473640935</c:v>
                </c:pt>
                <c:pt idx="1033">
                  <c:v>0.99492924217659084</c:v>
                </c:pt>
                <c:pt idx="1034">
                  <c:v>0.9948524663242535</c:v>
                </c:pt>
                <c:pt idx="1035">
                  <c:v>0.99524735709804801</c:v>
                </c:pt>
                <c:pt idx="1036">
                  <c:v>0.99477569455748083</c:v>
                </c:pt>
                <c:pt idx="1037">
                  <c:v>0.994808596242995</c:v>
                </c:pt>
                <c:pt idx="1038">
                  <c:v>0.99514862427084205</c:v>
                </c:pt>
                <c:pt idx="1039">
                  <c:v>0.9948524663242535</c:v>
                </c:pt>
                <c:pt idx="1040">
                  <c:v>0.9949621473640935</c:v>
                </c:pt>
                <c:pt idx="1041">
                  <c:v>0.99433707710195118</c:v>
                </c:pt>
                <c:pt idx="1042">
                  <c:v>0.994052047248836</c:v>
                </c:pt>
                <c:pt idx="1043">
                  <c:v>0.99452347322693557</c:v>
                </c:pt>
                <c:pt idx="1044">
                  <c:v>0.99465506146314553</c:v>
                </c:pt>
                <c:pt idx="1045">
                  <c:v>0.99477569455748083</c:v>
                </c:pt>
                <c:pt idx="1046">
                  <c:v>0.99461119738415504</c:v>
                </c:pt>
                <c:pt idx="1047">
                  <c:v>0.99447961314854683</c:v>
                </c:pt>
                <c:pt idx="1048">
                  <c:v>0.99452347322693557</c:v>
                </c:pt>
                <c:pt idx="1049">
                  <c:v>0.99500602211491951</c:v>
                </c:pt>
                <c:pt idx="1050">
                  <c:v>0.99465506146314553</c:v>
                </c:pt>
                <c:pt idx="1051">
                  <c:v>0.99439189699179853</c:v>
                </c:pt>
                <c:pt idx="1052">
                  <c:v>0.99465506146314553</c:v>
                </c:pt>
                <c:pt idx="1053">
                  <c:v>0.9948524663242535</c:v>
                </c:pt>
                <c:pt idx="1054">
                  <c:v>0.9948524663242535</c:v>
                </c:pt>
                <c:pt idx="1055">
                  <c:v>0.99488536976067043</c:v>
                </c:pt>
                <c:pt idx="1056">
                  <c:v>0.99439189699179853</c:v>
                </c:pt>
                <c:pt idx="1057">
                  <c:v>0.99468796039762031</c:v>
                </c:pt>
                <c:pt idx="1058">
                  <c:v>0.9949621473640935</c:v>
                </c:pt>
                <c:pt idx="1059">
                  <c:v>0.99443575440352705</c:v>
                </c:pt>
                <c:pt idx="1060">
                  <c:v>0.99473182681063199</c:v>
                </c:pt>
                <c:pt idx="1061">
                  <c:v>0.994808596242995</c:v>
                </c:pt>
                <c:pt idx="1062">
                  <c:v>0.994808596242995</c:v>
                </c:pt>
                <c:pt idx="1063">
                  <c:v>0.99503892905369851</c:v>
                </c:pt>
                <c:pt idx="1064">
                  <c:v>0.99492924217659084</c:v>
                </c:pt>
                <c:pt idx="1065">
                  <c:v>0.994567334638779</c:v>
                </c:pt>
                <c:pt idx="1066">
                  <c:v>0.99503892905369851</c:v>
                </c:pt>
                <c:pt idx="1067">
                  <c:v>0.99531318273689418</c:v>
                </c:pt>
                <c:pt idx="1068">
                  <c:v>0.99468796039762031</c:v>
                </c:pt>
                <c:pt idx="1069">
                  <c:v>0.9948524663242535</c:v>
                </c:pt>
                <c:pt idx="1070">
                  <c:v>0.994808596242995</c:v>
                </c:pt>
                <c:pt idx="1071">
                  <c:v>0.99507183674308086</c:v>
                </c:pt>
                <c:pt idx="1072">
                  <c:v>0.99473182681063199</c:v>
                </c:pt>
                <c:pt idx="1073">
                  <c:v>0.99477569455748083</c:v>
                </c:pt>
                <c:pt idx="1074">
                  <c:v>0.99468796039762031</c:v>
                </c:pt>
                <c:pt idx="1075">
                  <c:v>0.99492924217659084</c:v>
                </c:pt>
                <c:pt idx="1076">
                  <c:v>0.99452347322693557</c:v>
                </c:pt>
                <c:pt idx="1077">
                  <c:v>0.994567334638779</c:v>
                </c:pt>
                <c:pt idx="1078">
                  <c:v>0.99503892905369851</c:v>
                </c:pt>
                <c:pt idx="1079">
                  <c:v>0.99465506146314553</c:v>
                </c:pt>
                <c:pt idx="1080">
                  <c:v>0.99514862427084205</c:v>
                </c:pt>
                <c:pt idx="1081">
                  <c:v>0.99477569455748083</c:v>
                </c:pt>
                <c:pt idx="1082">
                  <c:v>0.994567334638779</c:v>
                </c:pt>
                <c:pt idx="1083">
                  <c:v>0.9948524663242535</c:v>
                </c:pt>
                <c:pt idx="1084">
                  <c:v>0.9949621473640935</c:v>
                </c:pt>
                <c:pt idx="1085">
                  <c:v>0.994808596242995</c:v>
                </c:pt>
                <c:pt idx="1086">
                  <c:v>0.99399724027091996</c:v>
                </c:pt>
                <c:pt idx="1087">
                  <c:v>0.994567334638779</c:v>
                </c:pt>
                <c:pt idx="1088">
                  <c:v>0.99473182681063199</c:v>
                </c:pt>
                <c:pt idx="1089">
                  <c:v>0.99473182681063199</c:v>
                </c:pt>
                <c:pt idx="1090">
                  <c:v>0.99492924217659084</c:v>
                </c:pt>
                <c:pt idx="1091">
                  <c:v>0.9949621473640935</c:v>
                </c:pt>
                <c:pt idx="1092">
                  <c:v>0.9948524663242535</c:v>
                </c:pt>
                <c:pt idx="1093">
                  <c:v>0.9948524663242535</c:v>
                </c:pt>
                <c:pt idx="1094">
                  <c:v>0.99439189699179853</c:v>
                </c:pt>
                <c:pt idx="1095">
                  <c:v>0.99461119738415504</c:v>
                </c:pt>
                <c:pt idx="1096">
                  <c:v>0.99477569455748083</c:v>
                </c:pt>
                <c:pt idx="1097">
                  <c:v>0.99468796039762031</c:v>
                </c:pt>
                <c:pt idx="1098">
                  <c:v>0.99452347322693557</c:v>
                </c:pt>
                <c:pt idx="1099">
                  <c:v>0.994808596242995</c:v>
                </c:pt>
                <c:pt idx="1100">
                  <c:v>0.9948524663242535</c:v>
                </c:pt>
                <c:pt idx="1101">
                  <c:v>0.994808596242995</c:v>
                </c:pt>
                <c:pt idx="1102">
                  <c:v>0.9948524663242535</c:v>
                </c:pt>
                <c:pt idx="1103">
                  <c:v>0.9949621473640935</c:v>
                </c:pt>
                <c:pt idx="1104">
                  <c:v>0.99477569455748083</c:v>
                </c:pt>
                <c:pt idx="1105">
                  <c:v>0.99492924217659084</c:v>
                </c:pt>
                <c:pt idx="1106">
                  <c:v>0.99443575440352705</c:v>
                </c:pt>
                <c:pt idx="1107">
                  <c:v>0.99473182681063199</c:v>
                </c:pt>
                <c:pt idx="1108">
                  <c:v>0.99492924217659084</c:v>
                </c:pt>
                <c:pt idx="1109">
                  <c:v>0.99500602211491951</c:v>
                </c:pt>
                <c:pt idx="1110">
                  <c:v>0.99528026954204318</c:v>
                </c:pt>
                <c:pt idx="1111">
                  <c:v>0.9949621473640935</c:v>
                </c:pt>
                <c:pt idx="1112">
                  <c:v>0.99465506146314553</c:v>
                </c:pt>
                <c:pt idx="1113">
                  <c:v>0.994808596242995</c:v>
                </c:pt>
                <c:pt idx="1114">
                  <c:v>0.9948524663242535</c:v>
                </c:pt>
                <c:pt idx="1115">
                  <c:v>0.99477569455748083</c:v>
                </c:pt>
                <c:pt idx="1116">
                  <c:v>0.99473182681063199</c:v>
                </c:pt>
                <c:pt idx="1117">
                  <c:v>0.9949621473640935</c:v>
                </c:pt>
                <c:pt idx="1118">
                  <c:v>0.9948524663242535</c:v>
                </c:pt>
                <c:pt idx="1119">
                  <c:v>0.9949621473640935</c:v>
                </c:pt>
                <c:pt idx="1120">
                  <c:v>0.99500602211491951</c:v>
                </c:pt>
                <c:pt idx="1121">
                  <c:v>0.99468796039762031</c:v>
                </c:pt>
                <c:pt idx="1122">
                  <c:v>0.99477569455748083</c:v>
                </c:pt>
                <c:pt idx="1123">
                  <c:v>0.99477569455748083</c:v>
                </c:pt>
                <c:pt idx="1124">
                  <c:v>0.99443575440352705</c:v>
                </c:pt>
                <c:pt idx="1125">
                  <c:v>0.99447961314854683</c:v>
                </c:pt>
                <c:pt idx="1126">
                  <c:v>0.99443575440352705</c:v>
                </c:pt>
                <c:pt idx="1127">
                  <c:v>0.99477569455748083</c:v>
                </c:pt>
                <c:pt idx="1128">
                  <c:v>0.99477569455748083</c:v>
                </c:pt>
                <c:pt idx="1129">
                  <c:v>0.99488536976067043</c:v>
                </c:pt>
                <c:pt idx="1130">
                  <c:v>0.99429322268983056</c:v>
                </c:pt>
                <c:pt idx="1131">
                  <c:v>0.994808596242995</c:v>
                </c:pt>
                <c:pt idx="1132">
                  <c:v>0.99452347322693557</c:v>
                </c:pt>
                <c:pt idx="1133">
                  <c:v>0.99510474518309899</c:v>
                </c:pt>
                <c:pt idx="1134">
                  <c:v>0.99468796039762031</c:v>
                </c:pt>
                <c:pt idx="1135">
                  <c:v>0.9948524663242535</c:v>
                </c:pt>
                <c:pt idx="1136">
                  <c:v>0.99461119738415504</c:v>
                </c:pt>
                <c:pt idx="1137">
                  <c:v>0.99443575440352705</c:v>
                </c:pt>
                <c:pt idx="1138">
                  <c:v>0.99492924217659084</c:v>
                </c:pt>
                <c:pt idx="1139">
                  <c:v>0.99477569455748083</c:v>
                </c:pt>
                <c:pt idx="1140">
                  <c:v>0.99488536976067043</c:v>
                </c:pt>
                <c:pt idx="1141">
                  <c:v>0.99510474518309899</c:v>
                </c:pt>
                <c:pt idx="1142">
                  <c:v>0.9949621473640935</c:v>
                </c:pt>
                <c:pt idx="1143">
                  <c:v>0.99477569455748083</c:v>
                </c:pt>
                <c:pt idx="1144">
                  <c:v>0.99488536976067043</c:v>
                </c:pt>
                <c:pt idx="1145">
                  <c:v>0.99503892905369851</c:v>
                </c:pt>
                <c:pt idx="1146">
                  <c:v>0.9949621473640935</c:v>
                </c:pt>
                <c:pt idx="1147">
                  <c:v>0.99492924217659084</c:v>
                </c:pt>
                <c:pt idx="1148">
                  <c:v>0.99492924217659084</c:v>
                </c:pt>
                <c:pt idx="1149">
                  <c:v>0.99468796039762031</c:v>
                </c:pt>
                <c:pt idx="1150">
                  <c:v>0.99465506146314553</c:v>
                </c:pt>
                <c:pt idx="1151">
                  <c:v>0.99507183674308086</c:v>
                </c:pt>
                <c:pt idx="1152">
                  <c:v>0.99503892905369851</c:v>
                </c:pt>
                <c:pt idx="1153">
                  <c:v>0.9933506751211475</c:v>
                </c:pt>
                <c:pt idx="1154">
                  <c:v>0.99489633773957453</c:v>
                </c:pt>
                <c:pt idx="1155">
                  <c:v>0.99507183674308086</c:v>
                </c:pt>
                <c:pt idx="1156">
                  <c:v>0.99468796039762031</c:v>
                </c:pt>
                <c:pt idx="1157">
                  <c:v>0.9948524663242535</c:v>
                </c:pt>
                <c:pt idx="1158">
                  <c:v>0.994567334638779</c:v>
                </c:pt>
                <c:pt idx="1159">
                  <c:v>0.99500602211491951</c:v>
                </c:pt>
                <c:pt idx="1160">
                  <c:v>0.99452347322693557</c:v>
                </c:pt>
                <c:pt idx="1161">
                  <c:v>0.99518153446248103</c:v>
                </c:pt>
                <c:pt idx="1162">
                  <c:v>0.99465506146314553</c:v>
                </c:pt>
                <c:pt idx="1163">
                  <c:v>0.99492924217659084</c:v>
                </c:pt>
                <c:pt idx="1164">
                  <c:v>0.99461119738415504</c:v>
                </c:pt>
                <c:pt idx="1165">
                  <c:v>0.9948524663242535</c:v>
                </c:pt>
                <c:pt idx="1166">
                  <c:v>0.99473182681063199</c:v>
                </c:pt>
                <c:pt idx="1167">
                  <c:v>0.99492924217659084</c:v>
                </c:pt>
                <c:pt idx="1168">
                  <c:v>0.99492924217659084</c:v>
                </c:pt>
                <c:pt idx="1169">
                  <c:v>0.99492924217659084</c:v>
                </c:pt>
                <c:pt idx="1170">
                  <c:v>0.994567334638779</c:v>
                </c:pt>
                <c:pt idx="1171">
                  <c:v>0.99488536976067043</c:v>
                </c:pt>
                <c:pt idx="1172">
                  <c:v>0.99510474518309899</c:v>
                </c:pt>
                <c:pt idx="1173">
                  <c:v>0.99468796039762031</c:v>
                </c:pt>
                <c:pt idx="1174">
                  <c:v>0.99488536976067043</c:v>
                </c:pt>
                <c:pt idx="1175">
                  <c:v>0.9948524663242535</c:v>
                </c:pt>
                <c:pt idx="1176">
                  <c:v>0.99518153446248103</c:v>
                </c:pt>
                <c:pt idx="1177">
                  <c:v>0.99488536976067043</c:v>
                </c:pt>
                <c:pt idx="1178">
                  <c:v>0.994808596242995</c:v>
                </c:pt>
                <c:pt idx="1179">
                  <c:v>0.99468796039762031</c:v>
                </c:pt>
                <c:pt idx="1180">
                  <c:v>0.9949621473640935</c:v>
                </c:pt>
                <c:pt idx="1181">
                  <c:v>0.99500602211491951</c:v>
                </c:pt>
                <c:pt idx="1182">
                  <c:v>0.994567334638779</c:v>
                </c:pt>
                <c:pt idx="1183">
                  <c:v>0.99465506146314553</c:v>
                </c:pt>
                <c:pt idx="1184">
                  <c:v>0.99468796039762031</c:v>
                </c:pt>
                <c:pt idx="1185">
                  <c:v>0.9948524663242535</c:v>
                </c:pt>
                <c:pt idx="1186">
                  <c:v>0.99492924217659084</c:v>
                </c:pt>
                <c:pt idx="1187">
                  <c:v>0.9949621473640935</c:v>
                </c:pt>
                <c:pt idx="1188">
                  <c:v>0.99488536976067043</c:v>
                </c:pt>
                <c:pt idx="1189">
                  <c:v>0.99492924217659084</c:v>
                </c:pt>
                <c:pt idx="1190">
                  <c:v>0.99518153446248103</c:v>
                </c:pt>
                <c:pt idx="1191">
                  <c:v>0.99492924217659084</c:v>
                </c:pt>
                <c:pt idx="1192">
                  <c:v>0.99510474518309899</c:v>
                </c:pt>
                <c:pt idx="1193">
                  <c:v>0.99492924217659084</c:v>
                </c:pt>
                <c:pt idx="1194">
                  <c:v>0.9949621473640935</c:v>
                </c:pt>
                <c:pt idx="1195">
                  <c:v>0.99468796039762031</c:v>
                </c:pt>
                <c:pt idx="1196">
                  <c:v>0.99461119738415504</c:v>
                </c:pt>
                <c:pt idx="1197">
                  <c:v>0.99473182681063199</c:v>
                </c:pt>
                <c:pt idx="1198">
                  <c:v>0.99461119738415504</c:v>
                </c:pt>
                <c:pt idx="1199">
                  <c:v>0.99477569455748083</c:v>
                </c:pt>
                <c:pt idx="1200">
                  <c:v>0.99468796039762031</c:v>
                </c:pt>
                <c:pt idx="1201">
                  <c:v>0.99447961314854683</c:v>
                </c:pt>
                <c:pt idx="1202">
                  <c:v>0.99492924217659084</c:v>
                </c:pt>
                <c:pt idx="1203">
                  <c:v>0.994348040913278</c:v>
                </c:pt>
                <c:pt idx="1204">
                  <c:v>0.99433707710195118</c:v>
                </c:pt>
                <c:pt idx="1205">
                  <c:v>0.994808596242995</c:v>
                </c:pt>
                <c:pt idx="1206">
                  <c:v>0.99473182681063199</c:v>
                </c:pt>
                <c:pt idx="1207">
                  <c:v>0.99489633773957453</c:v>
                </c:pt>
                <c:pt idx="1208">
                  <c:v>0.99465506146314553</c:v>
                </c:pt>
                <c:pt idx="1209">
                  <c:v>0.99503892905369851</c:v>
                </c:pt>
                <c:pt idx="1210">
                  <c:v>0.99465506146314553</c:v>
                </c:pt>
                <c:pt idx="1211">
                  <c:v>0.9949621473640935</c:v>
                </c:pt>
                <c:pt idx="1212">
                  <c:v>0.99477569455748083</c:v>
                </c:pt>
                <c:pt idx="1213">
                  <c:v>0.9948524663242535</c:v>
                </c:pt>
                <c:pt idx="1214">
                  <c:v>0.9948524663242535</c:v>
                </c:pt>
                <c:pt idx="1215">
                  <c:v>0.99452347322693557</c:v>
                </c:pt>
                <c:pt idx="1216">
                  <c:v>0.9948524663242535</c:v>
                </c:pt>
                <c:pt idx="1217">
                  <c:v>0.99518153446248103</c:v>
                </c:pt>
                <c:pt idx="1218">
                  <c:v>0.99477569455748083</c:v>
                </c:pt>
                <c:pt idx="1219">
                  <c:v>0.99468796039762031</c:v>
                </c:pt>
                <c:pt idx="1220">
                  <c:v>0.99461119738415504</c:v>
                </c:pt>
                <c:pt idx="1221">
                  <c:v>0.99492924217659084</c:v>
                </c:pt>
                <c:pt idx="1222">
                  <c:v>0.99447961314854683</c:v>
                </c:pt>
                <c:pt idx="1223">
                  <c:v>0.99468796039762031</c:v>
                </c:pt>
                <c:pt idx="1224">
                  <c:v>0.99473182681063199</c:v>
                </c:pt>
                <c:pt idx="1225">
                  <c:v>0.994808596242995</c:v>
                </c:pt>
                <c:pt idx="1226">
                  <c:v>0.99500602211491951</c:v>
                </c:pt>
                <c:pt idx="1227">
                  <c:v>0.99518153446248103</c:v>
                </c:pt>
                <c:pt idx="1228">
                  <c:v>0.99514862427084205</c:v>
                </c:pt>
                <c:pt idx="1229">
                  <c:v>0.994808596242995</c:v>
                </c:pt>
                <c:pt idx="1230">
                  <c:v>0.99468796039762031</c:v>
                </c:pt>
                <c:pt idx="1231">
                  <c:v>0.99461119738415504</c:v>
                </c:pt>
                <c:pt idx="1232">
                  <c:v>0.9949621473640935</c:v>
                </c:pt>
                <c:pt idx="1233">
                  <c:v>0.994567334638779</c:v>
                </c:pt>
                <c:pt idx="1234">
                  <c:v>0.99503892905369851</c:v>
                </c:pt>
                <c:pt idx="1235">
                  <c:v>0.99492924217659084</c:v>
                </c:pt>
                <c:pt idx="1236">
                  <c:v>0.99465506146314553</c:v>
                </c:pt>
                <c:pt idx="1237">
                  <c:v>0.99488536976067043</c:v>
                </c:pt>
                <c:pt idx="1238">
                  <c:v>0.99473182681063199</c:v>
                </c:pt>
                <c:pt idx="1239">
                  <c:v>0.99507183674308086</c:v>
                </c:pt>
                <c:pt idx="1240">
                  <c:v>0.99477569455748083</c:v>
                </c:pt>
                <c:pt idx="1241">
                  <c:v>0.99510474518309899</c:v>
                </c:pt>
                <c:pt idx="1242">
                  <c:v>0.99473182681063199</c:v>
                </c:pt>
                <c:pt idx="1243">
                  <c:v>0.9948524663242535</c:v>
                </c:pt>
                <c:pt idx="1244">
                  <c:v>0.99514862427084205</c:v>
                </c:pt>
                <c:pt idx="1245">
                  <c:v>0.99489633773957453</c:v>
                </c:pt>
                <c:pt idx="1246">
                  <c:v>0.99492924217659084</c:v>
                </c:pt>
                <c:pt idx="1247">
                  <c:v>0.99468796039762031</c:v>
                </c:pt>
                <c:pt idx="1248">
                  <c:v>0.9948524663242535</c:v>
                </c:pt>
                <c:pt idx="1249">
                  <c:v>0.99500602211491951</c:v>
                </c:pt>
                <c:pt idx="1250">
                  <c:v>0.99489633773957453</c:v>
                </c:pt>
                <c:pt idx="1251">
                  <c:v>0.994567334638779</c:v>
                </c:pt>
                <c:pt idx="1252">
                  <c:v>0.99503892905369851</c:v>
                </c:pt>
                <c:pt idx="1253">
                  <c:v>0.99489633773957453</c:v>
                </c:pt>
                <c:pt idx="1254">
                  <c:v>0.99492924217659084</c:v>
                </c:pt>
                <c:pt idx="1255">
                  <c:v>0.99503892905369851</c:v>
                </c:pt>
                <c:pt idx="1256">
                  <c:v>0.994808596242995</c:v>
                </c:pt>
                <c:pt idx="1257">
                  <c:v>0.99488536976067043</c:v>
                </c:pt>
                <c:pt idx="1258">
                  <c:v>0.99477569455748083</c:v>
                </c:pt>
                <c:pt idx="1259">
                  <c:v>0.99492924217659084</c:v>
                </c:pt>
                <c:pt idx="1260">
                  <c:v>0.99468796039762031</c:v>
                </c:pt>
                <c:pt idx="1261">
                  <c:v>0.99477569455748083</c:v>
                </c:pt>
                <c:pt idx="1262">
                  <c:v>0.99465506146314553</c:v>
                </c:pt>
                <c:pt idx="1263">
                  <c:v>0.99465506146314553</c:v>
                </c:pt>
                <c:pt idx="1264">
                  <c:v>0.99465506146314553</c:v>
                </c:pt>
                <c:pt idx="1265">
                  <c:v>0.99492924217659084</c:v>
                </c:pt>
                <c:pt idx="1266">
                  <c:v>0.99433707710195118</c:v>
                </c:pt>
                <c:pt idx="1267">
                  <c:v>0.99468796039762031</c:v>
                </c:pt>
                <c:pt idx="1268">
                  <c:v>0.99477569455748083</c:v>
                </c:pt>
                <c:pt idx="1269">
                  <c:v>0.9949621473640935</c:v>
                </c:pt>
                <c:pt idx="1270">
                  <c:v>0.99477569455748083</c:v>
                </c:pt>
                <c:pt idx="1271">
                  <c:v>0.99492924217659084</c:v>
                </c:pt>
                <c:pt idx="1272">
                  <c:v>0.9949621473640935</c:v>
                </c:pt>
                <c:pt idx="1273">
                  <c:v>0.99488536976067043</c:v>
                </c:pt>
                <c:pt idx="1274">
                  <c:v>0.99492924217659084</c:v>
                </c:pt>
                <c:pt idx="1275">
                  <c:v>0.99492924217659084</c:v>
                </c:pt>
                <c:pt idx="1276">
                  <c:v>0.99468796039762031</c:v>
                </c:pt>
                <c:pt idx="1277">
                  <c:v>0.99510474518309899</c:v>
                </c:pt>
                <c:pt idx="1278">
                  <c:v>0.99500602211491951</c:v>
                </c:pt>
                <c:pt idx="1279">
                  <c:v>0.99503892905369851</c:v>
                </c:pt>
                <c:pt idx="1280">
                  <c:v>0.99507183674308086</c:v>
                </c:pt>
                <c:pt idx="1281">
                  <c:v>0.99461119738415504</c:v>
                </c:pt>
                <c:pt idx="1282">
                  <c:v>0.99488536976067043</c:v>
                </c:pt>
                <c:pt idx="1283">
                  <c:v>0.99468796039762031</c:v>
                </c:pt>
                <c:pt idx="1284">
                  <c:v>0.99477569455748083</c:v>
                </c:pt>
                <c:pt idx="1285">
                  <c:v>0.99439189699179853</c:v>
                </c:pt>
                <c:pt idx="1286">
                  <c:v>0.99473182681063199</c:v>
                </c:pt>
                <c:pt idx="1287">
                  <c:v>0.99468796039762031</c:v>
                </c:pt>
                <c:pt idx="1288">
                  <c:v>0.99465506146314553</c:v>
                </c:pt>
                <c:pt idx="1289">
                  <c:v>0.99477569455748083</c:v>
                </c:pt>
                <c:pt idx="1290">
                  <c:v>0.99465506146314553</c:v>
                </c:pt>
                <c:pt idx="1291">
                  <c:v>0.99510474518309899</c:v>
                </c:pt>
                <c:pt idx="1292">
                  <c:v>0.99500602211491951</c:v>
                </c:pt>
                <c:pt idx="1293">
                  <c:v>0.9948524663242535</c:v>
                </c:pt>
                <c:pt idx="1294">
                  <c:v>0.99492924217659084</c:v>
                </c:pt>
                <c:pt idx="1295">
                  <c:v>0.994808596242995</c:v>
                </c:pt>
                <c:pt idx="1296">
                  <c:v>0.99465506146314553</c:v>
                </c:pt>
                <c:pt idx="1297">
                  <c:v>0.99468796039762031</c:v>
                </c:pt>
                <c:pt idx="1298">
                  <c:v>0.994808596242995</c:v>
                </c:pt>
                <c:pt idx="1299">
                  <c:v>0.99468796039762031</c:v>
                </c:pt>
                <c:pt idx="1300">
                  <c:v>0.99452347322693557</c:v>
                </c:pt>
                <c:pt idx="1301">
                  <c:v>0.99492924217659084</c:v>
                </c:pt>
                <c:pt idx="1302">
                  <c:v>0.99488536976067043</c:v>
                </c:pt>
                <c:pt idx="1303">
                  <c:v>0.99473182681063199</c:v>
                </c:pt>
                <c:pt idx="1304">
                  <c:v>0.9949621473640935</c:v>
                </c:pt>
                <c:pt idx="1305">
                  <c:v>0.99443575440352705</c:v>
                </c:pt>
                <c:pt idx="1306">
                  <c:v>0.99488536976067043</c:v>
                </c:pt>
                <c:pt idx="1307">
                  <c:v>0.99473182681063199</c:v>
                </c:pt>
                <c:pt idx="1308">
                  <c:v>0.99488536976067043</c:v>
                </c:pt>
                <c:pt idx="1309">
                  <c:v>0.99492924217659084</c:v>
                </c:pt>
                <c:pt idx="1310">
                  <c:v>0.99461119738415504</c:v>
                </c:pt>
                <c:pt idx="1311">
                  <c:v>0.994567334638779</c:v>
                </c:pt>
                <c:pt idx="1312">
                  <c:v>0.994808596242995</c:v>
                </c:pt>
                <c:pt idx="1313">
                  <c:v>0.994567334638779</c:v>
                </c:pt>
                <c:pt idx="1314">
                  <c:v>0.994567334638779</c:v>
                </c:pt>
                <c:pt idx="1315">
                  <c:v>0.99503892905369851</c:v>
                </c:pt>
                <c:pt idx="1316">
                  <c:v>0.99477569455748083</c:v>
                </c:pt>
                <c:pt idx="1317">
                  <c:v>0.99447961314854683</c:v>
                </c:pt>
                <c:pt idx="1318">
                  <c:v>0.99439189699179853</c:v>
                </c:pt>
                <c:pt idx="1319">
                  <c:v>0.99465506146314553</c:v>
                </c:pt>
                <c:pt idx="1320">
                  <c:v>0.99447961314854683</c:v>
                </c:pt>
                <c:pt idx="1321">
                  <c:v>0.99465506146314553</c:v>
                </c:pt>
                <c:pt idx="1322">
                  <c:v>0.99468796039762031</c:v>
                </c:pt>
                <c:pt idx="1323">
                  <c:v>0.99461119738415504</c:v>
                </c:pt>
                <c:pt idx="1324">
                  <c:v>0.99468796039762031</c:v>
                </c:pt>
                <c:pt idx="1325">
                  <c:v>0.99461119738415504</c:v>
                </c:pt>
                <c:pt idx="1326">
                  <c:v>0.994808596242995</c:v>
                </c:pt>
                <c:pt idx="1327">
                  <c:v>0.99354790157072759</c:v>
                </c:pt>
                <c:pt idx="1328">
                  <c:v>0.99429322268983056</c:v>
                </c:pt>
                <c:pt idx="1329">
                  <c:v>0.99452347322693557</c:v>
                </c:pt>
                <c:pt idx="1330">
                  <c:v>0.9949621473640935</c:v>
                </c:pt>
                <c:pt idx="1331">
                  <c:v>0.99465506146314553</c:v>
                </c:pt>
                <c:pt idx="1332">
                  <c:v>0.99492924217659084</c:v>
                </c:pt>
                <c:pt idx="1333">
                  <c:v>0.99447961314854683</c:v>
                </c:pt>
                <c:pt idx="1334">
                  <c:v>0.99521444540487203</c:v>
                </c:pt>
                <c:pt idx="1335">
                  <c:v>0.99429322268983056</c:v>
                </c:pt>
                <c:pt idx="1336">
                  <c:v>0.9948524663242535</c:v>
                </c:pt>
                <c:pt idx="1337">
                  <c:v>0.99468796039762031</c:v>
                </c:pt>
                <c:pt idx="1338">
                  <c:v>0.994808596242995</c:v>
                </c:pt>
                <c:pt idx="1339">
                  <c:v>0.99465506146314553</c:v>
                </c:pt>
                <c:pt idx="1340">
                  <c:v>0.99461119738415504</c:v>
                </c:pt>
                <c:pt idx="1341">
                  <c:v>0.99447961314854683</c:v>
                </c:pt>
                <c:pt idx="1342">
                  <c:v>0.994808596242995</c:v>
                </c:pt>
                <c:pt idx="1343">
                  <c:v>0.99415070505622716</c:v>
                </c:pt>
                <c:pt idx="1344">
                  <c:v>0.99465506146314553</c:v>
                </c:pt>
                <c:pt idx="1345">
                  <c:v>0.99488536976067043</c:v>
                </c:pt>
                <c:pt idx="1346">
                  <c:v>0.9948524663242535</c:v>
                </c:pt>
                <c:pt idx="1347">
                  <c:v>0.99477569455748083</c:v>
                </c:pt>
                <c:pt idx="1348">
                  <c:v>0.994808596242995</c:v>
                </c:pt>
                <c:pt idx="1349">
                  <c:v>0.99452347322693557</c:v>
                </c:pt>
                <c:pt idx="1350">
                  <c:v>0.99477569455748083</c:v>
                </c:pt>
                <c:pt idx="1351">
                  <c:v>0.99443575440352705</c:v>
                </c:pt>
                <c:pt idx="1352">
                  <c:v>0.9948524663242535</c:v>
                </c:pt>
                <c:pt idx="1353">
                  <c:v>0.9949621473640935</c:v>
                </c:pt>
                <c:pt idx="1354">
                  <c:v>0.994808596242995</c:v>
                </c:pt>
                <c:pt idx="1355">
                  <c:v>0.99488536976067043</c:v>
                </c:pt>
                <c:pt idx="1356">
                  <c:v>0.99394243537500404</c:v>
                </c:pt>
                <c:pt idx="1357">
                  <c:v>0.99477569455748083</c:v>
                </c:pt>
                <c:pt idx="1358">
                  <c:v>0.994567334638779</c:v>
                </c:pt>
                <c:pt idx="1359">
                  <c:v>0.99514862427084205</c:v>
                </c:pt>
                <c:pt idx="1360">
                  <c:v>0.99503892905369851</c:v>
                </c:pt>
                <c:pt idx="1361">
                  <c:v>0.99461119738415504</c:v>
                </c:pt>
                <c:pt idx="1362">
                  <c:v>0.99507183674308086</c:v>
                </c:pt>
                <c:pt idx="1363">
                  <c:v>0.99433707710195118</c:v>
                </c:pt>
                <c:pt idx="1364">
                  <c:v>0.994808596242995</c:v>
                </c:pt>
                <c:pt idx="1365">
                  <c:v>0.99507183674308086</c:v>
                </c:pt>
                <c:pt idx="1366">
                  <c:v>0.99528026954204318</c:v>
                </c:pt>
                <c:pt idx="1367">
                  <c:v>0.99468796039762031</c:v>
                </c:pt>
                <c:pt idx="1368">
                  <c:v>0.994808596242995</c:v>
                </c:pt>
                <c:pt idx="1369">
                  <c:v>0.99473182681063199</c:v>
                </c:pt>
                <c:pt idx="1370">
                  <c:v>0.99433707710195118</c:v>
                </c:pt>
                <c:pt idx="1371">
                  <c:v>0.9949621473640935</c:v>
                </c:pt>
                <c:pt idx="1372">
                  <c:v>0.99461119738415504</c:v>
                </c:pt>
                <c:pt idx="1373">
                  <c:v>0.994808596242995</c:v>
                </c:pt>
                <c:pt idx="1374">
                  <c:v>0.9948524663242535</c:v>
                </c:pt>
                <c:pt idx="1375">
                  <c:v>0.99477569455748083</c:v>
                </c:pt>
                <c:pt idx="1376">
                  <c:v>0.9948524663242535</c:v>
                </c:pt>
                <c:pt idx="1377">
                  <c:v>0.99465506146314553</c:v>
                </c:pt>
                <c:pt idx="1378">
                  <c:v>0.99531318273689418</c:v>
                </c:pt>
                <c:pt idx="1379">
                  <c:v>0.99507183674308086</c:v>
                </c:pt>
                <c:pt idx="1380">
                  <c:v>0.99443575440352705</c:v>
                </c:pt>
                <c:pt idx="1381">
                  <c:v>0.994567334638779</c:v>
                </c:pt>
                <c:pt idx="1382">
                  <c:v>0.9948524663242535</c:v>
                </c:pt>
                <c:pt idx="1383">
                  <c:v>0.99492924217659084</c:v>
                </c:pt>
                <c:pt idx="1384">
                  <c:v>0.99488536976067043</c:v>
                </c:pt>
                <c:pt idx="1385">
                  <c:v>0.994808596242995</c:v>
                </c:pt>
                <c:pt idx="1386">
                  <c:v>0.99477569455748083</c:v>
                </c:pt>
                <c:pt idx="1387">
                  <c:v>0.99429322268983056</c:v>
                </c:pt>
                <c:pt idx="1388">
                  <c:v>0.99488536976067043</c:v>
                </c:pt>
                <c:pt idx="1389">
                  <c:v>0.99492924217659084</c:v>
                </c:pt>
                <c:pt idx="1390">
                  <c:v>0.99492924217659084</c:v>
                </c:pt>
                <c:pt idx="1391">
                  <c:v>0.9949621473640935</c:v>
                </c:pt>
                <c:pt idx="1392">
                  <c:v>0.99447961314854683</c:v>
                </c:pt>
                <c:pt idx="1393">
                  <c:v>0.99468796039762031</c:v>
                </c:pt>
                <c:pt idx="1394">
                  <c:v>0.99473182681063199</c:v>
                </c:pt>
                <c:pt idx="1395">
                  <c:v>0.99488536976067043</c:v>
                </c:pt>
                <c:pt idx="1396">
                  <c:v>0.99477569455748083</c:v>
                </c:pt>
                <c:pt idx="1397">
                  <c:v>0.9948524663242535</c:v>
                </c:pt>
                <c:pt idx="1398">
                  <c:v>0.99415070505622716</c:v>
                </c:pt>
                <c:pt idx="1399">
                  <c:v>0.9949621473640935</c:v>
                </c:pt>
                <c:pt idx="1400">
                  <c:v>0.99461119738415504</c:v>
                </c:pt>
                <c:pt idx="1401">
                  <c:v>0.99477569455748083</c:v>
                </c:pt>
                <c:pt idx="1402">
                  <c:v>0.99452347322693557</c:v>
                </c:pt>
                <c:pt idx="1403">
                  <c:v>0.99468796039762031</c:v>
                </c:pt>
                <c:pt idx="1404">
                  <c:v>0.99488536976067043</c:v>
                </c:pt>
                <c:pt idx="1405">
                  <c:v>0.99461119738415504</c:v>
                </c:pt>
                <c:pt idx="1406">
                  <c:v>0.99452347322693557</c:v>
                </c:pt>
                <c:pt idx="1407">
                  <c:v>0.99500602211491951</c:v>
                </c:pt>
                <c:pt idx="1408">
                  <c:v>0.994567334638779</c:v>
                </c:pt>
                <c:pt idx="1409">
                  <c:v>0.9948524663242535</c:v>
                </c:pt>
                <c:pt idx="1410">
                  <c:v>0.99500602211491951</c:v>
                </c:pt>
                <c:pt idx="1411">
                  <c:v>0.9949621473640935</c:v>
                </c:pt>
                <c:pt idx="1412">
                  <c:v>0.99492924217659084</c:v>
                </c:pt>
                <c:pt idx="1413">
                  <c:v>0.99468796039762031</c:v>
                </c:pt>
                <c:pt idx="1414">
                  <c:v>0.99521444540487203</c:v>
                </c:pt>
                <c:pt idx="1415">
                  <c:v>0.99507183674308086</c:v>
                </c:pt>
                <c:pt idx="1416">
                  <c:v>0.9948524663242535</c:v>
                </c:pt>
                <c:pt idx="1417">
                  <c:v>0.99514862427084205</c:v>
                </c:pt>
                <c:pt idx="1418">
                  <c:v>0.99510474518309899</c:v>
                </c:pt>
                <c:pt idx="1419">
                  <c:v>0.99500602211491951</c:v>
                </c:pt>
                <c:pt idx="1420">
                  <c:v>0.99503892905369851</c:v>
                </c:pt>
                <c:pt idx="1421">
                  <c:v>0.99461119738415504</c:v>
                </c:pt>
                <c:pt idx="1422">
                  <c:v>0.99439189699179853</c:v>
                </c:pt>
                <c:pt idx="1423">
                  <c:v>0.99481956363824597</c:v>
                </c:pt>
                <c:pt idx="1424">
                  <c:v>0.9948524663242535</c:v>
                </c:pt>
                <c:pt idx="1425">
                  <c:v>0.99468796039762031</c:v>
                </c:pt>
                <c:pt idx="1426">
                  <c:v>0.99477569455748083</c:v>
                </c:pt>
                <c:pt idx="1427">
                  <c:v>0.99518153446248103</c:v>
                </c:pt>
                <c:pt idx="1428">
                  <c:v>0.99507183674308086</c:v>
                </c:pt>
                <c:pt idx="1429">
                  <c:v>0.9949621473640935</c:v>
                </c:pt>
                <c:pt idx="1430">
                  <c:v>0.99488536976067043</c:v>
                </c:pt>
                <c:pt idx="1431">
                  <c:v>0.99492924217659084</c:v>
                </c:pt>
                <c:pt idx="1432">
                  <c:v>0.99492924217659084</c:v>
                </c:pt>
                <c:pt idx="1433">
                  <c:v>0.9949621473640935</c:v>
                </c:pt>
                <c:pt idx="1434">
                  <c:v>0.99439189699179853</c:v>
                </c:pt>
                <c:pt idx="1435">
                  <c:v>0.99394243537500404</c:v>
                </c:pt>
                <c:pt idx="1436">
                  <c:v>0.99429322268983056</c:v>
                </c:pt>
                <c:pt idx="1437">
                  <c:v>0.99528026954204318</c:v>
                </c:pt>
                <c:pt idx="1438">
                  <c:v>0.994808596242995</c:v>
                </c:pt>
                <c:pt idx="1439">
                  <c:v>0.99468796039762031</c:v>
                </c:pt>
                <c:pt idx="1440">
                  <c:v>0.99461119738415504</c:v>
                </c:pt>
                <c:pt idx="1441">
                  <c:v>0.99473182681063199</c:v>
                </c:pt>
                <c:pt idx="1442">
                  <c:v>0.99477569455748083</c:v>
                </c:pt>
                <c:pt idx="1443">
                  <c:v>0.9948524663242535</c:v>
                </c:pt>
                <c:pt idx="1444">
                  <c:v>0.99465506146314553</c:v>
                </c:pt>
                <c:pt idx="1445">
                  <c:v>0.99388763256093005</c:v>
                </c:pt>
                <c:pt idx="1446">
                  <c:v>0.9949621473640935</c:v>
                </c:pt>
                <c:pt idx="1447">
                  <c:v>0.99473182681063199</c:v>
                </c:pt>
                <c:pt idx="1448">
                  <c:v>0.99507183674308086</c:v>
                </c:pt>
                <c:pt idx="1449">
                  <c:v>0.99409589433031453</c:v>
                </c:pt>
                <c:pt idx="1450">
                  <c:v>0.99468796039762031</c:v>
                </c:pt>
                <c:pt idx="1451">
                  <c:v>0.99468796039762031</c:v>
                </c:pt>
                <c:pt idx="1452">
                  <c:v>0.99461119738415504</c:v>
                </c:pt>
                <c:pt idx="1453">
                  <c:v>0.99443575440352705</c:v>
                </c:pt>
                <c:pt idx="1454">
                  <c:v>0.99473182681063199</c:v>
                </c:pt>
                <c:pt idx="1455">
                  <c:v>0.99443575440352705</c:v>
                </c:pt>
                <c:pt idx="1456">
                  <c:v>0.99518153446248103</c:v>
                </c:pt>
                <c:pt idx="1457">
                  <c:v>0.99424936961073396</c:v>
                </c:pt>
                <c:pt idx="1458">
                  <c:v>0.994567334638779</c:v>
                </c:pt>
                <c:pt idx="1459">
                  <c:v>0.99461119738415504</c:v>
                </c:pt>
                <c:pt idx="1460">
                  <c:v>0.99429322268983056</c:v>
                </c:pt>
                <c:pt idx="1461">
                  <c:v>0.99477569455748083</c:v>
                </c:pt>
                <c:pt idx="1462">
                  <c:v>0.99503892905369851</c:v>
                </c:pt>
                <c:pt idx="1463">
                  <c:v>0.99503892905369851</c:v>
                </c:pt>
                <c:pt idx="1464">
                  <c:v>0.99465506146314553</c:v>
                </c:pt>
                <c:pt idx="1465">
                  <c:v>0.99514862427084205</c:v>
                </c:pt>
                <c:pt idx="1466">
                  <c:v>0.99452347322693557</c:v>
                </c:pt>
                <c:pt idx="1467">
                  <c:v>0.99447961314854683</c:v>
                </c:pt>
                <c:pt idx="1468">
                  <c:v>0.99473182681063199</c:v>
                </c:pt>
                <c:pt idx="1469">
                  <c:v>0.99461119738415504</c:v>
                </c:pt>
                <c:pt idx="1470">
                  <c:v>0.99488536976067043</c:v>
                </c:pt>
                <c:pt idx="1471">
                  <c:v>0.99447961314854683</c:v>
                </c:pt>
                <c:pt idx="1472">
                  <c:v>0.99443575440352705</c:v>
                </c:pt>
                <c:pt idx="1473">
                  <c:v>0.99443575440352705</c:v>
                </c:pt>
                <c:pt idx="1474">
                  <c:v>0.99473182681063199</c:v>
                </c:pt>
                <c:pt idx="1475">
                  <c:v>0.99465506146314553</c:v>
                </c:pt>
                <c:pt idx="1476">
                  <c:v>0.99461119738415504</c:v>
                </c:pt>
                <c:pt idx="1477">
                  <c:v>0.99447961314854683</c:v>
                </c:pt>
                <c:pt idx="1478">
                  <c:v>0.99439189699179853</c:v>
                </c:pt>
                <c:pt idx="1479">
                  <c:v>0.99429322268983056</c:v>
                </c:pt>
                <c:pt idx="1480">
                  <c:v>0.9948524663242535</c:v>
                </c:pt>
                <c:pt idx="1481">
                  <c:v>0.9948524663242535</c:v>
                </c:pt>
                <c:pt idx="1482">
                  <c:v>0.99488536976067043</c:v>
                </c:pt>
                <c:pt idx="1483">
                  <c:v>0.99429322268983056</c:v>
                </c:pt>
                <c:pt idx="1484">
                  <c:v>0.99518153446248103</c:v>
                </c:pt>
                <c:pt idx="1485">
                  <c:v>0.99447961314854683</c:v>
                </c:pt>
                <c:pt idx="1486">
                  <c:v>0.994808596242995</c:v>
                </c:pt>
                <c:pt idx="1487">
                  <c:v>0.99473182681063199</c:v>
                </c:pt>
                <c:pt idx="1488">
                  <c:v>0.99473182681063199</c:v>
                </c:pt>
                <c:pt idx="1489">
                  <c:v>0.99492924217659084</c:v>
                </c:pt>
                <c:pt idx="1490">
                  <c:v>0.99510474518309899</c:v>
                </c:pt>
                <c:pt idx="1491">
                  <c:v>0.99477569455748083</c:v>
                </c:pt>
                <c:pt idx="1492">
                  <c:v>0.99429322268983056</c:v>
                </c:pt>
                <c:pt idx="1493">
                  <c:v>0.99461119738415504</c:v>
                </c:pt>
                <c:pt idx="1494">
                  <c:v>0.994808596242995</c:v>
                </c:pt>
                <c:pt idx="1495">
                  <c:v>0.9948524663242535</c:v>
                </c:pt>
                <c:pt idx="1496">
                  <c:v>0.99452347322693557</c:v>
                </c:pt>
                <c:pt idx="1497">
                  <c:v>0.9948524663242535</c:v>
                </c:pt>
                <c:pt idx="1498">
                  <c:v>0.99514862427084205</c:v>
                </c:pt>
                <c:pt idx="1499">
                  <c:v>0.99524735709804801</c:v>
                </c:pt>
                <c:pt idx="1500">
                  <c:v>0.99477569455748083</c:v>
                </c:pt>
                <c:pt idx="1501">
                  <c:v>0.994567334638779</c:v>
                </c:pt>
                <c:pt idx="1502">
                  <c:v>0.99465506146314553</c:v>
                </c:pt>
                <c:pt idx="1503">
                  <c:v>0.99477569455748083</c:v>
                </c:pt>
                <c:pt idx="1504">
                  <c:v>0.99514862427084205</c:v>
                </c:pt>
                <c:pt idx="1505">
                  <c:v>0.99443575440352705</c:v>
                </c:pt>
                <c:pt idx="1506">
                  <c:v>0.9949621473640935</c:v>
                </c:pt>
                <c:pt idx="1507">
                  <c:v>0.99521444540487203</c:v>
                </c:pt>
                <c:pt idx="1508">
                  <c:v>0.99518153446248103</c:v>
                </c:pt>
                <c:pt idx="1509">
                  <c:v>0.9948524663242535</c:v>
                </c:pt>
                <c:pt idx="1510">
                  <c:v>0.99507183674308086</c:v>
                </c:pt>
                <c:pt idx="1511">
                  <c:v>0.99488536976067043</c:v>
                </c:pt>
                <c:pt idx="1512">
                  <c:v>0.99452347322693557</c:v>
                </c:pt>
                <c:pt idx="1513">
                  <c:v>0.99439189699179853</c:v>
                </c:pt>
                <c:pt idx="1514">
                  <c:v>0.99447961314854683</c:v>
                </c:pt>
                <c:pt idx="1515">
                  <c:v>0.99500602211491951</c:v>
                </c:pt>
                <c:pt idx="1516">
                  <c:v>0.99473182681063199</c:v>
                </c:pt>
                <c:pt idx="1517">
                  <c:v>0.99452347322693557</c:v>
                </c:pt>
                <c:pt idx="1518">
                  <c:v>0.99447961314854683</c:v>
                </c:pt>
                <c:pt idx="1519">
                  <c:v>0.99447961314854683</c:v>
                </c:pt>
                <c:pt idx="1520">
                  <c:v>0.9948524663242535</c:v>
                </c:pt>
                <c:pt idx="1521">
                  <c:v>0.99468796039762031</c:v>
                </c:pt>
                <c:pt idx="1522">
                  <c:v>0.99492924217659084</c:v>
                </c:pt>
                <c:pt idx="1523">
                  <c:v>0.99443575440352705</c:v>
                </c:pt>
                <c:pt idx="1524">
                  <c:v>0.994808596242995</c:v>
                </c:pt>
                <c:pt idx="1525">
                  <c:v>0.99429322268983056</c:v>
                </c:pt>
                <c:pt idx="1526">
                  <c:v>0.99492924217659084</c:v>
                </c:pt>
                <c:pt idx="1527">
                  <c:v>0.99465506146314553</c:v>
                </c:pt>
                <c:pt idx="1528">
                  <c:v>0.99468796039762031</c:v>
                </c:pt>
                <c:pt idx="1529">
                  <c:v>0.99424936961073396</c:v>
                </c:pt>
                <c:pt idx="1530">
                  <c:v>0.99477569455748083</c:v>
                </c:pt>
                <c:pt idx="1531">
                  <c:v>0.994567334638779</c:v>
                </c:pt>
                <c:pt idx="1532">
                  <c:v>0.99452347322693557</c:v>
                </c:pt>
                <c:pt idx="1533">
                  <c:v>0.99488536976067043</c:v>
                </c:pt>
                <c:pt idx="1534">
                  <c:v>0.99461119738415504</c:v>
                </c:pt>
                <c:pt idx="1535">
                  <c:v>0.9948524663242535</c:v>
                </c:pt>
                <c:pt idx="1536">
                  <c:v>0.99439189699179853</c:v>
                </c:pt>
                <c:pt idx="1537">
                  <c:v>0.99439189699179853</c:v>
                </c:pt>
                <c:pt idx="1538">
                  <c:v>0.99452347322693557</c:v>
                </c:pt>
                <c:pt idx="1539">
                  <c:v>0.99468796039762031</c:v>
                </c:pt>
                <c:pt idx="1540">
                  <c:v>0.99461119738415504</c:v>
                </c:pt>
                <c:pt idx="1541">
                  <c:v>0.99488536976067043</c:v>
                </c:pt>
                <c:pt idx="1542">
                  <c:v>0.99473182681063199</c:v>
                </c:pt>
                <c:pt idx="1543">
                  <c:v>0.99468796039762031</c:v>
                </c:pt>
                <c:pt idx="1544">
                  <c:v>0.99473182681063199</c:v>
                </c:pt>
                <c:pt idx="1545">
                  <c:v>0.99477569455748083</c:v>
                </c:pt>
                <c:pt idx="1546">
                  <c:v>0.99492924217659084</c:v>
                </c:pt>
                <c:pt idx="1547">
                  <c:v>0.99488536976067043</c:v>
                </c:pt>
                <c:pt idx="1548">
                  <c:v>0.9941945551363095</c:v>
                </c:pt>
                <c:pt idx="1549">
                  <c:v>0.99488536976067043</c:v>
                </c:pt>
                <c:pt idx="1550">
                  <c:v>0.99488536976067043</c:v>
                </c:pt>
                <c:pt idx="1551">
                  <c:v>0.99477569455748083</c:v>
                </c:pt>
                <c:pt idx="1552">
                  <c:v>0.994808596242995</c:v>
                </c:pt>
                <c:pt idx="1553">
                  <c:v>0.994808596242995</c:v>
                </c:pt>
                <c:pt idx="1554">
                  <c:v>0.99468796039762031</c:v>
                </c:pt>
                <c:pt idx="1555">
                  <c:v>0.99439189699179853</c:v>
                </c:pt>
                <c:pt idx="1556">
                  <c:v>0.994808596242995</c:v>
                </c:pt>
                <c:pt idx="1557">
                  <c:v>0.99507183674308086</c:v>
                </c:pt>
                <c:pt idx="1558">
                  <c:v>0.99473182681063199</c:v>
                </c:pt>
                <c:pt idx="1559">
                  <c:v>0.99492924217659084</c:v>
                </c:pt>
                <c:pt idx="1560">
                  <c:v>0.99477569455748083</c:v>
                </c:pt>
                <c:pt idx="1561">
                  <c:v>0.99518153446248103</c:v>
                </c:pt>
                <c:pt idx="1562">
                  <c:v>0.99443575440352705</c:v>
                </c:pt>
                <c:pt idx="1563">
                  <c:v>0.99461119738415504</c:v>
                </c:pt>
                <c:pt idx="1564">
                  <c:v>0.99503892905369851</c:v>
                </c:pt>
                <c:pt idx="1565">
                  <c:v>0.99492924217659084</c:v>
                </c:pt>
                <c:pt idx="1566">
                  <c:v>0.9949621473640935</c:v>
                </c:pt>
                <c:pt idx="1567">
                  <c:v>0.99503892905369851</c:v>
                </c:pt>
                <c:pt idx="1568">
                  <c:v>0.99465506146314553</c:v>
                </c:pt>
                <c:pt idx="1569">
                  <c:v>0.99492924217659084</c:v>
                </c:pt>
                <c:pt idx="1570">
                  <c:v>0.99507183674308086</c:v>
                </c:pt>
                <c:pt idx="1571">
                  <c:v>0.99500602211491951</c:v>
                </c:pt>
                <c:pt idx="1572">
                  <c:v>0.99473182681063199</c:v>
                </c:pt>
                <c:pt idx="1573">
                  <c:v>0.99488536976067043</c:v>
                </c:pt>
                <c:pt idx="1574">
                  <c:v>0.99507183674308086</c:v>
                </c:pt>
                <c:pt idx="1575">
                  <c:v>0.994567334638779</c:v>
                </c:pt>
                <c:pt idx="1576">
                  <c:v>0.99447961314854683</c:v>
                </c:pt>
                <c:pt idx="1577">
                  <c:v>0.994567334638779</c:v>
                </c:pt>
                <c:pt idx="1578">
                  <c:v>0.99452347322693557</c:v>
                </c:pt>
                <c:pt idx="1579">
                  <c:v>0.99507183674308086</c:v>
                </c:pt>
                <c:pt idx="1580">
                  <c:v>0.99468796039762031</c:v>
                </c:pt>
                <c:pt idx="1581">
                  <c:v>0.99477569455748083</c:v>
                </c:pt>
                <c:pt idx="1582">
                  <c:v>0.99452347322693557</c:v>
                </c:pt>
                <c:pt idx="1583">
                  <c:v>0.9949621473640935</c:v>
                </c:pt>
                <c:pt idx="1584">
                  <c:v>0.99524735709804801</c:v>
                </c:pt>
                <c:pt idx="1585">
                  <c:v>0.99473182681063199</c:v>
                </c:pt>
                <c:pt idx="1586">
                  <c:v>0.99461119738415504</c:v>
                </c:pt>
                <c:pt idx="1587">
                  <c:v>0.99447961314854683</c:v>
                </c:pt>
                <c:pt idx="1588">
                  <c:v>0.99500602211491951</c:v>
                </c:pt>
                <c:pt idx="1589">
                  <c:v>0.9949621473640935</c:v>
                </c:pt>
                <c:pt idx="1590">
                  <c:v>0.99488536976067043</c:v>
                </c:pt>
                <c:pt idx="1591">
                  <c:v>0.99447961314854683</c:v>
                </c:pt>
                <c:pt idx="1592">
                  <c:v>0.99465506146314553</c:v>
                </c:pt>
                <c:pt idx="1593">
                  <c:v>0.99439189699179853</c:v>
                </c:pt>
                <c:pt idx="1594">
                  <c:v>0.99521444540487203</c:v>
                </c:pt>
                <c:pt idx="1595">
                  <c:v>0.99488536976067043</c:v>
                </c:pt>
                <c:pt idx="1596">
                  <c:v>0.9948524663242535</c:v>
                </c:pt>
                <c:pt idx="1597">
                  <c:v>0.99507183674308086</c:v>
                </c:pt>
                <c:pt idx="1598">
                  <c:v>0.99492924217659084</c:v>
                </c:pt>
                <c:pt idx="1599">
                  <c:v>0.9948524663242535</c:v>
                </c:pt>
                <c:pt idx="1600">
                  <c:v>0.994808596242995</c:v>
                </c:pt>
                <c:pt idx="1601">
                  <c:v>0.99415070505622716</c:v>
                </c:pt>
                <c:pt idx="1602">
                  <c:v>0.99477569455748083</c:v>
                </c:pt>
                <c:pt idx="1603">
                  <c:v>0.99477569455748083</c:v>
                </c:pt>
                <c:pt idx="1604">
                  <c:v>0.99469892687583095</c:v>
                </c:pt>
                <c:pt idx="1605">
                  <c:v>0.994567334638779</c:v>
                </c:pt>
                <c:pt idx="1606">
                  <c:v>0.99433707710195118</c:v>
                </c:pt>
                <c:pt idx="1607">
                  <c:v>0.994808596242995</c:v>
                </c:pt>
                <c:pt idx="1608">
                  <c:v>0.99461119738415504</c:v>
                </c:pt>
                <c:pt idx="1609">
                  <c:v>0.994808596242995</c:v>
                </c:pt>
                <c:pt idx="1610">
                  <c:v>0.99468796039762031</c:v>
                </c:pt>
                <c:pt idx="1611">
                  <c:v>0.99492924217659084</c:v>
                </c:pt>
                <c:pt idx="1612">
                  <c:v>0.99443575440352705</c:v>
                </c:pt>
                <c:pt idx="1613">
                  <c:v>0.99503892905369851</c:v>
                </c:pt>
                <c:pt idx="1614">
                  <c:v>0.994567334638779</c:v>
                </c:pt>
                <c:pt idx="1615">
                  <c:v>0.99488536976067043</c:v>
                </c:pt>
                <c:pt idx="1616">
                  <c:v>0.99492924217659084</c:v>
                </c:pt>
                <c:pt idx="1617">
                  <c:v>0.99447961314854683</c:v>
                </c:pt>
                <c:pt idx="1618">
                  <c:v>0.99415070505622716</c:v>
                </c:pt>
                <c:pt idx="1619">
                  <c:v>0.99477569455748083</c:v>
                </c:pt>
                <c:pt idx="1620">
                  <c:v>0.99468796039762031</c:v>
                </c:pt>
                <c:pt idx="1621">
                  <c:v>0.99488536976067043</c:v>
                </c:pt>
                <c:pt idx="1622">
                  <c:v>0.99468796039762031</c:v>
                </c:pt>
                <c:pt idx="1623">
                  <c:v>0.99500602211491951</c:v>
                </c:pt>
                <c:pt idx="1624">
                  <c:v>0.99488536976067043</c:v>
                </c:pt>
                <c:pt idx="1625">
                  <c:v>0.99429322268983056</c:v>
                </c:pt>
                <c:pt idx="1626">
                  <c:v>0.994567334638779</c:v>
                </c:pt>
                <c:pt idx="1627">
                  <c:v>0.99415070505622716</c:v>
                </c:pt>
                <c:pt idx="1628">
                  <c:v>0.9948524663242535</c:v>
                </c:pt>
                <c:pt idx="1629">
                  <c:v>0.99468796039762031</c:v>
                </c:pt>
                <c:pt idx="1630">
                  <c:v>0.99447961314854683</c:v>
                </c:pt>
                <c:pt idx="1631">
                  <c:v>0.99492924217659084</c:v>
                </c:pt>
                <c:pt idx="1632">
                  <c:v>0.99507183674308086</c:v>
                </c:pt>
                <c:pt idx="1633">
                  <c:v>0.99488536976067043</c:v>
                </c:pt>
                <c:pt idx="1634">
                  <c:v>0.99500602211491951</c:v>
                </c:pt>
                <c:pt idx="1635">
                  <c:v>0.99488536976067043</c:v>
                </c:pt>
                <c:pt idx="1636">
                  <c:v>0.99415070505622716</c:v>
                </c:pt>
                <c:pt idx="1637">
                  <c:v>0.99473182681063199</c:v>
                </c:pt>
                <c:pt idx="1638">
                  <c:v>0.99443575440352705</c:v>
                </c:pt>
                <c:pt idx="1639">
                  <c:v>0.99473182681063199</c:v>
                </c:pt>
                <c:pt idx="1640">
                  <c:v>0.99424936961073396</c:v>
                </c:pt>
                <c:pt idx="1641">
                  <c:v>0.99514862427084205</c:v>
                </c:pt>
                <c:pt idx="1642">
                  <c:v>0.99473182681063199</c:v>
                </c:pt>
                <c:pt idx="1643">
                  <c:v>0.99452347322693557</c:v>
                </c:pt>
                <c:pt idx="1644">
                  <c:v>0.99473182681063199</c:v>
                </c:pt>
                <c:pt idx="1645">
                  <c:v>0.994808596242995</c:v>
                </c:pt>
                <c:pt idx="1646">
                  <c:v>0.9949621473640935</c:v>
                </c:pt>
                <c:pt idx="1647">
                  <c:v>0.994567334638779</c:v>
                </c:pt>
                <c:pt idx="1648">
                  <c:v>0.99473182681063199</c:v>
                </c:pt>
                <c:pt idx="1649">
                  <c:v>0.99465506146314553</c:v>
                </c:pt>
                <c:pt idx="1650">
                  <c:v>0.99477569455748083</c:v>
                </c:pt>
                <c:pt idx="1651">
                  <c:v>0.99510474518309899</c:v>
                </c:pt>
                <c:pt idx="1652">
                  <c:v>0.9948524663242535</c:v>
                </c:pt>
                <c:pt idx="1653">
                  <c:v>0.994808596242995</c:v>
                </c:pt>
                <c:pt idx="1654">
                  <c:v>0.99488536976067043</c:v>
                </c:pt>
                <c:pt idx="1655">
                  <c:v>0.99507183674308086</c:v>
                </c:pt>
                <c:pt idx="1656">
                  <c:v>0.994567334638779</c:v>
                </c:pt>
                <c:pt idx="1657">
                  <c:v>0.99452347322693557</c:v>
                </c:pt>
                <c:pt idx="1658">
                  <c:v>0.99531318273689418</c:v>
                </c:pt>
                <c:pt idx="1659">
                  <c:v>0.99521444540487203</c:v>
                </c:pt>
                <c:pt idx="1660">
                  <c:v>0.99473182681063199</c:v>
                </c:pt>
                <c:pt idx="1661">
                  <c:v>0.99468796039762031</c:v>
                </c:pt>
                <c:pt idx="1662">
                  <c:v>0.99468796039762031</c:v>
                </c:pt>
                <c:pt idx="1663">
                  <c:v>0.99468796039762031</c:v>
                </c:pt>
                <c:pt idx="1664">
                  <c:v>0.9949621473640935</c:v>
                </c:pt>
                <c:pt idx="1665">
                  <c:v>0.99514862427084205</c:v>
                </c:pt>
                <c:pt idx="1666">
                  <c:v>0.99488536976067043</c:v>
                </c:pt>
                <c:pt idx="1667">
                  <c:v>0.99477569455748083</c:v>
                </c:pt>
                <c:pt idx="1668">
                  <c:v>0.99507183674308086</c:v>
                </c:pt>
                <c:pt idx="1669">
                  <c:v>0.99507183674308086</c:v>
                </c:pt>
                <c:pt idx="1670">
                  <c:v>0.99510474518309899</c:v>
                </c:pt>
                <c:pt idx="1671">
                  <c:v>0.99524735709804801</c:v>
                </c:pt>
                <c:pt idx="1672">
                  <c:v>0.99443575440352705</c:v>
                </c:pt>
                <c:pt idx="1673">
                  <c:v>0.99461119738415504</c:v>
                </c:pt>
                <c:pt idx="1674">
                  <c:v>0.994808596242995</c:v>
                </c:pt>
                <c:pt idx="1675">
                  <c:v>0.9948524663242535</c:v>
                </c:pt>
                <c:pt idx="1676">
                  <c:v>0.99514862427084205</c:v>
                </c:pt>
                <c:pt idx="1677">
                  <c:v>0.9949621473640935</c:v>
                </c:pt>
                <c:pt idx="1678">
                  <c:v>0.99488536976067043</c:v>
                </c:pt>
                <c:pt idx="1679">
                  <c:v>0.99399724027091996</c:v>
                </c:pt>
                <c:pt idx="1680">
                  <c:v>0.994052047248836</c:v>
                </c:pt>
                <c:pt idx="1681">
                  <c:v>0.99473182681063199</c:v>
                </c:pt>
                <c:pt idx="1682">
                  <c:v>0.99424936961073396</c:v>
                </c:pt>
                <c:pt idx="1683">
                  <c:v>0.9941945551363095</c:v>
                </c:pt>
                <c:pt idx="1684">
                  <c:v>0.99477569455748083</c:v>
                </c:pt>
                <c:pt idx="1685">
                  <c:v>0.99429322268983056</c:v>
                </c:pt>
                <c:pt idx="1686">
                  <c:v>0.99492924217659084</c:v>
                </c:pt>
                <c:pt idx="1687">
                  <c:v>0.9949621473640935</c:v>
                </c:pt>
                <c:pt idx="1688">
                  <c:v>0.994567334638779</c:v>
                </c:pt>
                <c:pt idx="1689">
                  <c:v>0.994808596242995</c:v>
                </c:pt>
                <c:pt idx="1690">
                  <c:v>0.99473182681063199</c:v>
                </c:pt>
                <c:pt idx="1691">
                  <c:v>0.99473182681063199</c:v>
                </c:pt>
                <c:pt idx="1692">
                  <c:v>0.9949621473640935</c:v>
                </c:pt>
                <c:pt idx="1693">
                  <c:v>0.9948524663242535</c:v>
                </c:pt>
                <c:pt idx="1694">
                  <c:v>0.99500602211491951</c:v>
                </c:pt>
                <c:pt idx="1695">
                  <c:v>0.9949621473640935</c:v>
                </c:pt>
                <c:pt idx="1696">
                  <c:v>0.99443575440352705</c:v>
                </c:pt>
                <c:pt idx="1697">
                  <c:v>0.99481956363824597</c:v>
                </c:pt>
                <c:pt idx="1698">
                  <c:v>0.99461119738415504</c:v>
                </c:pt>
                <c:pt idx="1699">
                  <c:v>0.99452347322693557</c:v>
                </c:pt>
                <c:pt idx="1700">
                  <c:v>0.99488536976067043</c:v>
                </c:pt>
                <c:pt idx="1701">
                  <c:v>0.9948524663242535</c:v>
                </c:pt>
                <c:pt idx="1702">
                  <c:v>0.99452347322693557</c:v>
                </c:pt>
                <c:pt idx="1703">
                  <c:v>0.99452347322693557</c:v>
                </c:pt>
                <c:pt idx="1704">
                  <c:v>0.99510474518309899</c:v>
                </c:pt>
                <c:pt idx="1705">
                  <c:v>0.9949621473640935</c:v>
                </c:pt>
                <c:pt idx="1706">
                  <c:v>0.9949621473640935</c:v>
                </c:pt>
                <c:pt idx="1707">
                  <c:v>0.99477569455748083</c:v>
                </c:pt>
                <c:pt idx="1708">
                  <c:v>0.99461119738415504</c:v>
                </c:pt>
                <c:pt idx="1709">
                  <c:v>0.99488536976067043</c:v>
                </c:pt>
                <c:pt idx="1710">
                  <c:v>0.99500602211491951</c:v>
                </c:pt>
                <c:pt idx="1711">
                  <c:v>0.99500602211491951</c:v>
                </c:pt>
                <c:pt idx="1712">
                  <c:v>0.994808596242995</c:v>
                </c:pt>
                <c:pt idx="1713">
                  <c:v>0.99468796039762031</c:v>
                </c:pt>
                <c:pt idx="1714">
                  <c:v>0.9949621473640935</c:v>
                </c:pt>
                <c:pt idx="1715">
                  <c:v>0.99500602211491951</c:v>
                </c:pt>
                <c:pt idx="1716">
                  <c:v>0.99492924217659084</c:v>
                </c:pt>
                <c:pt idx="1717">
                  <c:v>0.994567334638779</c:v>
                </c:pt>
                <c:pt idx="1718">
                  <c:v>0.9948524663242535</c:v>
                </c:pt>
                <c:pt idx="1719">
                  <c:v>0.99439189699179853</c:v>
                </c:pt>
                <c:pt idx="1720">
                  <c:v>0.9949621473640935</c:v>
                </c:pt>
                <c:pt idx="1721">
                  <c:v>0.994808596242995</c:v>
                </c:pt>
                <c:pt idx="1722">
                  <c:v>0.994567334638779</c:v>
                </c:pt>
                <c:pt idx="1723">
                  <c:v>0.99468796039762031</c:v>
                </c:pt>
                <c:pt idx="1724">
                  <c:v>0.9948524663242535</c:v>
                </c:pt>
                <c:pt idx="1725">
                  <c:v>0.99492924217659084</c:v>
                </c:pt>
                <c:pt idx="1726">
                  <c:v>0.99465506146314553</c:v>
                </c:pt>
                <c:pt idx="1727">
                  <c:v>0.99500602211491951</c:v>
                </c:pt>
                <c:pt idx="1728">
                  <c:v>0.99500602211491951</c:v>
                </c:pt>
                <c:pt idx="1729">
                  <c:v>0.9948524663242535</c:v>
                </c:pt>
                <c:pt idx="1730">
                  <c:v>0.994808596242995</c:v>
                </c:pt>
                <c:pt idx="1731">
                  <c:v>0.99507183674308086</c:v>
                </c:pt>
                <c:pt idx="1732">
                  <c:v>0.99507183674308086</c:v>
                </c:pt>
                <c:pt idx="1733">
                  <c:v>0.99473182681063199</c:v>
                </c:pt>
                <c:pt idx="1734">
                  <c:v>0.99492924217659084</c:v>
                </c:pt>
                <c:pt idx="1735">
                  <c:v>0.99468796039762031</c:v>
                </c:pt>
                <c:pt idx="1736">
                  <c:v>0.99488536976067043</c:v>
                </c:pt>
                <c:pt idx="1737">
                  <c:v>0.99443575440352705</c:v>
                </c:pt>
                <c:pt idx="1738">
                  <c:v>0.99473182681063199</c:v>
                </c:pt>
                <c:pt idx="1739">
                  <c:v>0.99492924217659084</c:v>
                </c:pt>
                <c:pt idx="1740">
                  <c:v>0.99477569455748083</c:v>
                </c:pt>
                <c:pt idx="1741">
                  <c:v>0.99473182681063199</c:v>
                </c:pt>
                <c:pt idx="1742">
                  <c:v>0.99481956363824597</c:v>
                </c:pt>
                <c:pt idx="1743">
                  <c:v>0.9948524663242535</c:v>
                </c:pt>
                <c:pt idx="1744">
                  <c:v>0.99429322268983056</c:v>
                </c:pt>
                <c:pt idx="1745">
                  <c:v>0.99461119738415504</c:v>
                </c:pt>
                <c:pt idx="1746">
                  <c:v>0.99433707710195118</c:v>
                </c:pt>
                <c:pt idx="1747">
                  <c:v>0.99477569455748083</c:v>
                </c:pt>
                <c:pt idx="1748">
                  <c:v>0.99507183674308086</c:v>
                </c:pt>
                <c:pt idx="1749">
                  <c:v>0.99477569455748083</c:v>
                </c:pt>
                <c:pt idx="1750">
                  <c:v>0.99465506146314553</c:v>
                </c:pt>
                <c:pt idx="1751">
                  <c:v>0.99452347322693557</c:v>
                </c:pt>
                <c:pt idx="1752">
                  <c:v>0.99447961314854683</c:v>
                </c:pt>
                <c:pt idx="1753">
                  <c:v>0.99461119738415504</c:v>
                </c:pt>
                <c:pt idx="1754">
                  <c:v>0.9949621473640935</c:v>
                </c:pt>
                <c:pt idx="1755">
                  <c:v>0.994808596242995</c:v>
                </c:pt>
                <c:pt idx="1756">
                  <c:v>0.99503892905369851</c:v>
                </c:pt>
                <c:pt idx="1757">
                  <c:v>0.99461119738415504</c:v>
                </c:pt>
                <c:pt idx="1758">
                  <c:v>0.99443575440352705</c:v>
                </c:pt>
                <c:pt idx="1759">
                  <c:v>0.99518153446248103</c:v>
                </c:pt>
                <c:pt idx="1760">
                  <c:v>0.9949621473640935</c:v>
                </c:pt>
                <c:pt idx="1761">
                  <c:v>0.99468796039762031</c:v>
                </c:pt>
                <c:pt idx="1762">
                  <c:v>0.99492924217659084</c:v>
                </c:pt>
                <c:pt idx="1763">
                  <c:v>0.99461119738415504</c:v>
                </c:pt>
                <c:pt idx="1764">
                  <c:v>0.99492924217659084</c:v>
                </c:pt>
                <c:pt idx="1765">
                  <c:v>0.99473182681063199</c:v>
                </c:pt>
                <c:pt idx="1766">
                  <c:v>0.9948524663242535</c:v>
                </c:pt>
                <c:pt idx="1767">
                  <c:v>0.99507183674308086</c:v>
                </c:pt>
                <c:pt idx="1768">
                  <c:v>0.99473182681063199</c:v>
                </c:pt>
                <c:pt idx="1769">
                  <c:v>0.99514862427084205</c:v>
                </c:pt>
                <c:pt idx="1770">
                  <c:v>0.99439189699179853</c:v>
                </c:pt>
                <c:pt idx="1771">
                  <c:v>0.99500602211491951</c:v>
                </c:pt>
                <c:pt idx="1772">
                  <c:v>0.99461119738415504</c:v>
                </c:pt>
                <c:pt idx="1773">
                  <c:v>0.994808596242995</c:v>
                </c:pt>
                <c:pt idx="1774">
                  <c:v>0.99488536976067043</c:v>
                </c:pt>
                <c:pt idx="1775">
                  <c:v>0.994808596242995</c:v>
                </c:pt>
                <c:pt idx="1776">
                  <c:v>0.99452347322693557</c:v>
                </c:pt>
                <c:pt idx="1777">
                  <c:v>0.9941945551363095</c:v>
                </c:pt>
                <c:pt idx="1778">
                  <c:v>0.99468796039762031</c:v>
                </c:pt>
                <c:pt idx="1779">
                  <c:v>0.99468796039762031</c:v>
                </c:pt>
                <c:pt idx="1780">
                  <c:v>0.99503892905369851</c:v>
                </c:pt>
                <c:pt idx="1781">
                  <c:v>0.99510474518309899</c:v>
                </c:pt>
                <c:pt idx="1782">
                  <c:v>0.99507183674308086</c:v>
                </c:pt>
                <c:pt idx="1783">
                  <c:v>0.9949621473640935</c:v>
                </c:pt>
                <c:pt idx="1784">
                  <c:v>0.99488536976067043</c:v>
                </c:pt>
                <c:pt idx="1785">
                  <c:v>0.99452347322693557</c:v>
                </c:pt>
                <c:pt idx="1786">
                  <c:v>0.99447961314854683</c:v>
                </c:pt>
                <c:pt idx="1787">
                  <c:v>0.99452347322693557</c:v>
                </c:pt>
                <c:pt idx="1788">
                  <c:v>0.99348215642501858</c:v>
                </c:pt>
                <c:pt idx="1789">
                  <c:v>0.99510474518309899</c:v>
                </c:pt>
                <c:pt idx="1790">
                  <c:v>0.99488536976067043</c:v>
                </c:pt>
                <c:pt idx="1791">
                  <c:v>0.99452347322693557</c:v>
                </c:pt>
                <c:pt idx="1792">
                  <c:v>0.99488536976067043</c:v>
                </c:pt>
                <c:pt idx="1793">
                  <c:v>0.994808596242995</c:v>
                </c:pt>
                <c:pt idx="1794">
                  <c:v>0.9949621473640935</c:v>
                </c:pt>
                <c:pt idx="1795">
                  <c:v>0.994808596242995</c:v>
                </c:pt>
                <c:pt idx="1796">
                  <c:v>0.99507183674308086</c:v>
                </c:pt>
                <c:pt idx="1797">
                  <c:v>0.99465506146314553</c:v>
                </c:pt>
                <c:pt idx="1798">
                  <c:v>0.99488536976067043</c:v>
                </c:pt>
                <c:pt idx="1799">
                  <c:v>0.99492924217659084</c:v>
                </c:pt>
                <c:pt idx="1800">
                  <c:v>0.99468796039762031</c:v>
                </c:pt>
                <c:pt idx="1801">
                  <c:v>0.99488536976067043</c:v>
                </c:pt>
                <c:pt idx="1802">
                  <c:v>0.99473182681063199</c:v>
                </c:pt>
                <c:pt idx="1803">
                  <c:v>0.994808596242995</c:v>
                </c:pt>
                <c:pt idx="1804">
                  <c:v>0.99514862427084205</c:v>
                </c:pt>
                <c:pt idx="1805">
                  <c:v>0.99500602211491951</c:v>
                </c:pt>
                <c:pt idx="1806">
                  <c:v>0.99443575440352705</c:v>
                </c:pt>
                <c:pt idx="1807">
                  <c:v>0.9948524663242535</c:v>
                </c:pt>
                <c:pt idx="1808">
                  <c:v>0.99528026954204318</c:v>
                </c:pt>
                <c:pt idx="1809">
                  <c:v>0.99510474518309899</c:v>
                </c:pt>
                <c:pt idx="1810">
                  <c:v>0.9949621473640935</c:v>
                </c:pt>
                <c:pt idx="1811">
                  <c:v>0.99465506146314553</c:v>
                </c:pt>
                <c:pt idx="1812">
                  <c:v>0.99510474518309899</c:v>
                </c:pt>
                <c:pt idx="1813">
                  <c:v>0.994567334638779</c:v>
                </c:pt>
                <c:pt idx="1814">
                  <c:v>0.9948524663242535</c:v>
                </c:pt>
                <c:pt idx="1815">
                  <c:v>0.99468796039762031</c:v>
                </c:pt>
                <c:pt idx="1816">
                  <c:v>0.99452347322693557</c:v>
                </c:pt>
                <c:pt idx="1817">
                  <c:v>0.99415070505622716</c:v>
                </c:pt>
                <c:pt idx="1818">
                  <c:v>0.9949621473640935</c:v>
                </c:pt>
                <c:pt idx="1819">
                  <c:v>0.9949621473640935</c:v>
                </c:pt>
                <c:pt idx="1820">
                  <c:v>0.99433707710195118</c:v>
                </c:pt>
                <c:pt idx="1821">
                  <c:v>0.9949621473640935</c:v>
                </c:pt>
                <c:pt idx="1822">
                  <c:v>0.99465506146314553</c:v>
                </c:pt>
                <c:pt idx="1823">
                  <c:v>0.9948524663242535</c:v>
                </c:pt>
                <c:pt idx="1824">
                  <c:v>0.99461119738415504</c:v>
                </c:pt>
                <c:pt idx="1825">
                  <c:v>0.99429322268983056</c:v>
                </c:pt>
                <c:pt idx="1826">
                  <c:v>0.99473182681063199</c:v>
                </c:pt>
                <c:pt idx="1827">
                  <c:v>0.99488536976067043</c:v>
                </c:pt>
                <c:pt idx="1828">
                  <c:v>0.99465506146314553</c:v>
                </c:pt>
                <c:pt idx="1829">
                  <c:v>0.99503892905369851</c:v>
                </c:pt>
                <c:pt idx="1830">
                  <c:v>0.99468796039762031</c:v>
                </c:pt>
                <c:pt idx="1831">
                  <c:v>0.99469892687583095</c:v>
                </c:pt>
                <c:pt idx="1832">
                  <c:v>0.99439189699179853</c:v>
                </c:pt>
                <c:pt idx="1833">
                  <c:v>0.99503892905369851</c:v>
                </c:pt>
                <c:pt idx="1834">
                  <c:v>0.99488536976067043</c:v>
                </c:pt>
                <c:pt idx="1835">
                  <c:v>0.99500602211491951</c:v>
                </c:pt>
                <c:pt idx="1836">
                  <c:v>0.99492924217659084</c:v>
                </c:pt>
                <c:pt idx="1837">
                  <c:v>0.99500602211491951</c:v>
                </c:pt>
                <c:pt idx="1838">
                  <c:v>0.99503892905369851</c:v>
                </c:pt>
                <c:pt idx="1839">
                  <c:v>0.99500602211491951</c:v>
                </c:pt>
                <c:pt idx="1840">
                  <c:v>0.99488536976067043</c:v>
                </c:pt>
                <c:pt idx="1841">
                  <c:v>0.99507183674308086</c:v>
                </c:pt>
                <c:pt idx="1842">
                  <c:v>0.99477569455748083</c:v>
                </c:pt>
                <c:pt idx="1843">
                  <c:v>0.99514862427084205</c:v>
                </c:pt>
                <c:pt idx="1844">
                  <c:v>0.99443575440352705</c:v>
                </c:pt>
                <c:pt idx="1845">
                  <c:v>0.99503892905369851</c:v>
                </c:pt>
                <c:pt idx="1846">
                  <c:v>0.99500602211491951</c:v>
                </c:pt>
                <c:pt idx="1847">
                  <c:v>0.99510474518309899</c:v>
                </c:pt>
                <c:pt idx="1848">
                  <c:v>0.99510474518309899</c:v>
                </c:pt>
                <c:pt idx="1849">
                  <c:v>0.99528026954204318</c:v>
                </c:pt>
                <c:pt idx="1850">
                  <c:v>0.99492924217659084</c:v>
                </c:pt>
                <c:pt idx="1851">
                  <c:v>0.99514862427084205</c:v>
                </c:pt>
                <c:pt idx="1852">
                  <c:v>0.99477569455748083</c:v>
                </c:pt>
                <c:pt idx="1853">
                  <c:v>0.99477569455748083</c:v>
                </c:pt>
                <c:pt idx="1854">
                  <c:v>0.99500602211491951</c:v>
                </c:pt>
                <c:pt idx="1855">
                  <c:v>0.994808596242995</c:v>
                </c:pt>
                <c:pt idx="1856">
                  <c:v>0.9949621473640935</c:v>
                </c:pt>
                <c:pt idx="1857">
                  <c:v>0.99500602211491951</c:v>
                </c:pt>
                <c:pt idx="1858">
                  <c:v>0.99518153446248103</c:v>
                </c:pt>
                <c:pt idx="1859">
                  <c:v>0.99492924217659084</c:v>
                </c:pt>
                <c:pt idx="1860">
                  <c:v>0.99477569455748083</c:v>
                </c:pt>
                <c:pt idx="1861">
                  <c:v>0.99492924217659084</c:v>
                </c:pt>
                <c:pt idx="1862">
                  <c:v>0.99500602211491951</c:v>
                </c:pt>
                <c:pt idx="1863">
                  <c:v>0.99477569455748083</c:v>
                </c:pt>
                <c:pt idx="1864">
                  <c:v>0.99461119738415504</c:v>
                </c:pt>
                <c:pt idx="1865">
                  <c:v>0.99429322268983056</c:v>
                </c:pt>
                <c:pt idx="1866">
                  <c:v>0.99465506146314553</c:v>
                </c:pt>
                <c:pt idx="1867">
                  <c:v>0.99461119738415504</c:v>
                </c:pt>
                <c:pt idx="1868">
                  <c:v>0.99429322268983056</c:v>
                </c:pt>
                <c:pt idx="1869">
                  <c:v>0.99443575440352705</c:v>
                </c:pt>
                <c:pt idx="1870">
                  <c:v>0.99492924217659084</c:v>
                </c:pt>
                <c:pt idx="1871">
                  <c:v>0.99503892905369851</c:v>
                </c:pt>
                <c:pt idx="1872">
                  <c:v>0.9949621473640935</c:v>
                </c:pt>
                <c:pt idx="1873">
                  <c:v>0.994808596242995</c:v>
                </c:pt>
                <c:pt idx="1874">
                  <c:v>0.99492924217659084</c:v>
                </c:pt>
                <c:pt idx="1875">
                  <c:v>0.9949621473640935</c:v>
                </c:pt>
                <c:pt idx="1876">
                  <c:v>0.9949621473640935</c:v>
                </c:pt>
                <c:pt idx="1877">
                  <c:v>0.99468796039762031</c:v>
                </c:pt>
                <c:pt idx="1878">
                  <c:v>0.99503892905369851</c:v>
                </c:pt>
                <c:pt idx="1879">
                  <c:v>0.99473182681063199</c:v>
                </c:pt>
                <c:pt idx="1880">
                  <c:v>0.99439189699179853</c:v>
                </c:pt>
                <c:pt idx="1881">
                  <c:v>0.9949621473640935</c:v>
                </c:pt>
                <c:pt idx="1882">
                  <c:v>0.9949621473640935</c:v>
                </c:pt>
                <c:pt idx="1883">
                  <c:v>0.99507183674308086</c:v>
                </c:pt>
                <c:pt idx="1884">
                  <c:v>0.99488536976067043</c:v>
                </c:pt>
                <c:pt idx="1885">
                  <c:v>0.99461119738415504</c:v>
                </c:pt>
                <c:pt idx="1886">
                  <c:v>0.99452347322693557</c:v>
                </c:pt>
                <c:pt idx="1887">
                  <c:v>0.99360269148091396</c:v>
                </c:pt>
                <c:pt idx="1888">
                  <c:v>0.99439189699179853</c:v>
                </c:pt>
                <c:pt idx="1889">
                  <c:v>0.99415070505622716</c:v>
                </c:pt>
                <c:pt idx="1890">
                  <c:v>0.99500602211491951</c:v>
                </c:pt>
                <c:pt idx="1891">
                  <c:v>0.99473182681063199</c:v>
                </c:pt>
                <c:pt idx="1892">
                  <c:v>0.9949621473640935</c:v>
                </c:pt>
                <c:pt idx="1893">
                  <c:v>0.99503892905369851</c:v>
                </c:pt>
                <c:pt idx="1894">
                  <c:v>0.99465506146314553</c:v>
                </c:pt>
                <c:pt idx="1895">
                  <c:v>0.9949621473640935</c:v>
                </c:pt>
                <c:pt idx="1896">
                  <c:v>0.9941945551363095</c:v>
                </c:pt>
                <c:pt idx="1897">
                  <c:v>0.994808596242995</c:v>
                </c:pt>
                <c:pt idx="1898">
                  <c:v>0.99500602211491951</c:v>
                </c:pt>
                <c:pt idx="1899">
                  <c:v>0.99492924217659084</c:v>
                </c:pt>
                <c:pt idx="1900">
                  <c:v>0.9949621473640935</c:v>
                </c:pt>
                <c:pt idx="1901">
                  <c:v>0.994567334638779</c:v>
                </c:pt>
                <c:pt idx="1902">
                  <c:v>0.99468796039762031</c:v>
                </c:pt>
                <c:pt idx="1903">
                  <c:v>0.994567334638779</c:v>
                </c:pt>
                <c:pt idx="1904">
                  <c:v>0.994808596242995</c:v>
                </c:pt>
                <c:pt idx="1905">
                  <c:v>0.99492924217659084</c:v>
                </c:pt>
                <c:pt idx="1906">
                  <c:v>0.99477569455748083</c:v>
                </c:pt>
                <c:pt idx="1907">
                  <c:v>0.99468796039762031</c:v>
                </c:pt>
                <c:pt idx="1908">
                  <c:v>0.99452347322693557</c:v>
                </c:pt>
                <c:pt idx="1909">
                  <c:v>0.99477569455748083</c:v>
                </c:pt>
                <c:pt idx="1910">
                  <c:v>0.99465506146314553</c:v>
                </c:pt>
                <c:pt idx="1911">
                  <c:v>0.99465506146314553</c:v>
                </c:pt>
                <c:pt idx="1912">
                  <c:v>0.99468796039762031</c:v>
                </c:pt>
                <c:pt idx="1913">
                  <c:v>0.99443575440352705</c:v>
                </c:pt>
                <c:pt idx="1914">
                  <c:v>0.99468796039762031</c:v>
                </c:pt>
                <c:pt idx="1915">
                  <c:v>0.99447961314854683</c:v>
                </c:pt>
                <c:pt idx="1916">
                  <c:v>0.99461119738415504</c:v>
                </c:pt>
                <c:pt idx="1917">
                  <c:v>0.99492924217659084</c:v>
                </c:pt>
                <c:pt idx="1918">
                  <c:v>0.99488536976067043</c:v>
                </c:pt>
                <c:pt idx="1919">
                  <c:v>0.99507183674308086</c:v>
                </c:pt>
                <c:pt idx="1920">
                  <c:v>0.99500602211491951</c:v>
                </c:pt>
                <c:pt idx="1921">
                  <c:v>0.9948524663242535</c:v>
                </c:pt>
                <c:pt idx="1922">
                  <c:v>0.99488536976067043</c:v>
                </c:pt>
                <c:pt idx="1923">
                  <c:v>0.99488536976067043</c:v>
                </c:pt>
                <c:pt idx="1924">
                  <c:v>0.99473182681063199</c:v>
                </c:pt>
                <c:pt idx="1925">
                  <c:v>0.9948524663242535</c:v>
                </c:pt>
                <c:pt idx="1926">
                  <c:v>0.99473182681063199</c:v>
                </c:pt>
                <c:pt idx="1927">
                  <c:v>0.99447961314854683</c:v>
                </c:pt>
                <c:pt idx="1928">
                  <c:v>0.99477569455748083</c:v>
                </c:pt>
                <c:pt idx="1929">
                  <c:v>0.99429322268983056</c:v>
                </c:pt>
                <c:pt idx="1930">
                  <c:v>0.994052047248836</c:v>
                </c:pt>
                <c:pt idx="1931">
                  <c:v>0.99443575440352705</c:v>
                </c:pt>
                <c:pt idx="1932">
                  <c:v>0.99424936961073396</c:v>
                </c:pt>
                <c:pt idx="1933">
                  <c:v>0.99492924217659084</c:v>
                </c:pt>
                <c:pt idx="1934">
                  <c:v>0.99452347322693557</c:v>
                </c:pt>
                <c:pt idx="1935">
                  <c:v>0.99489633773957453</c:v>
                </c:pt>
                <c:pt idx="1936">
                  <c:v>0.99452347322693557</c:v>
                </c:pt>
                <c:pt idx="1937">
                  <c:v>0.99399724027091996</c:v>
                </c:pt>
                <c:pt idx="1938">
                  <c:v>0.994808596242995</c:v>
                </c:pt>
                <c:pt idx="1939">
                  <c:v>0.99473182681063199</c:v>
                </c:pt>
                <c:pt idx="1940">
                  <c:v>0.99477569455748083</c:v>
                </c:pt>
                <c:pt idx="1941">
                  <c:v>0.9949621473640935</c:v>
                </c:pt>
                <c:pt idx="1942">
                  <c:v>0.99443575440352705</c:v>
                </c:pt>
                <c:pt idx="1943">
                  <c:v>0.9949621473640935</c:v>
                </c:pt>
                <c:pt idx="1944">
                  <c:v>0.99477569455748083</c:v>
                </c:pt>
                <c:pt idx="1945">
                  <c:v>0.99528026954204318</c:v>
                </c:pt>
                <c:pt idx="1946">
                  <c:v>0.99507183674308086</c:v>
                </c:pt>
                <c:pt idx="1947">
                  <c:v>0.99492924217659084</c:v>
                </c:pt>
                <c:pt idx="1948">
                  <c:v>0.99507183674308086</c:v>
                </c:pt>
                <c:pt idx="1949">
                  <c:v>0.9948524663242535</c:v>
                </c:pt>
                <c:pt idx="1950">
                  <c:v>0.9949621473640935</c:v>
                </c:pt>
                <c:pt idx="1951">
                  <c:v>0.99473182681063199</c:v>
                </c:pt>
                <c:pt idx="1952">
                  <c:v>0.99524735709804801</c:v>
                </c:pt>
                <c:pt idx="1953">
                  <c:v>0.99447961314854683</c:v>
                </c:pt>
                <c:pt idx="1954">
                  <c:v>0.99461119738415504</c:v>
                </c:pt>
                <c:pt idx="1955">
                  <c:v>0.99507183674308086</c:v>
                </c:pt>
                <c:pt idx="1956">
                  <c:v>0.99452347322693557</c:v>
                </c:pt>
                <c:pt idx="1957">
                  <c:v>0.99488536976067043</c:v>
                </c:pt>
                <c:pt idx="1958">
                  <c:v>0.99461119738415504</c:v>
                </c:pt>
                <c:pt idx="1959">
                  <c:v>0.99473182681063199</c:v>
                </c:pt>
                <c:pt idx="1960">
                  <c:v>0.994567334638779</c:v>
                </c:pt>
                <c:pt idx="1961">
                  <c:v>0.994808596242995</c:v>
                </c:pt>
                <c:pt idx="1962">
                  <c:v>0.994808596242995</c:v>
                </c:pt>
                <c:pt idx="1963">
                  <c:v>0.9948524663242535</c:v>
                </c:pt>
                <c:pt idx="1964">
                  <c:v>0.994808596242995</c:v>
                </c:pt>
                <c:pt idx="1965">
                  <c:v>0.99518153446248103</c:v>
                </c:pt>
                <c:pt idx="1966">
                  <c:v>0.99477569455748083</c:v>
                </c:pt>
                <c:pt idx="1967">
                  <c:v>0.99443575440352705</c:v>
                </c:pt>
                <c:pt idx="1968">
                  <c:v>0.99492924217659084</c:v>
                </c:pt>
                <c:pt idx="1969">
                  <c:v>0.99465506146314553</c:v>
                </c:pt>
                <c:pt idx="1970">
                  <c:v>0.99443575440352705</c:v>
                </c:pt>
                <c:pt idx="1971">
                  <c:v>0.9948524663242535</c:v>
                </c:pt>
                <c:pt idx="1972">
                  <c:v>0.99507183674308086</c:v>
                </c:pt>
                <c:pt idx="1973">
                  <c:v>0.99507183674308086</c:v>
                </c:pt>
                <c:pt idx="1974">
                  <c:v>0.99488536976067043</c:v>
                </c:pt>
                <c:pt idx="1975">
                  <c:v>0.99443575440352705</c:v>
                </c:pt>
                <c:pt idx="1976">
                  <c:v>0.99452347322693557</c:v>
                </c:pt>
                <c:pt idx="1977">
                  <c:v>0.99500602211491951</c:v>
                </c:pt>
                <c:pt idx="1978">
                  <c:v>0.99447961314854683</c:v>
                </c:pt>
                <c:pt idx="1979">
                  <c:v>0.99500602211491951</c:v>
                </c:pt>
                <c:pt idx="1980">
                  <c:v>0.99492924217659084</c:v>
                </c:pt>
                <c:pt idx="1981">
                  <c:v>0.99477569455748083</c:v>
                </c:pt>
                <c:pt idx="1982">
                  <c:v>0.99507183674308086</c:v>
                </c:pt>
                <c:pt idx="1983">
                  <c:v>0.99507183674308086</c:v>
                </c:pt>
                <c:pt idx="1984">
                  <c:v>0.99500602211491951</c:v>
                </c:pt>
                <c:pt idx="1985">
                  <c:v>0.9949621473640935</c:v>
                </c:pt>
                <c:pt idx="1986">
                  <c:v>0.9949621473640935</c:v>
                </c:pt>
                <c:pt idx="1987">
                  <c:v>0.9949621473640935</c:v>
                </c:pt>
                <c:pt idx="1988">
                  <c:v>0.99452347322693557</c:v>
                </c:pt>
                <c:pt idx="1989">
                  <c:v>0.99424936961073396</c:v>
                </c:pt>
                <c:pt idx="1990">
                  <c:v>0.99447961314854683</c:v>
                </c:pt>
                <c:pt idx="1991">
                  <c:v>0.99488536976067043</c:v>
                </c:pt>
                <c:pt idx="1992">
                  <c:v>0.99503892905369851</c:v>
                </c:pt>
                <c:pt idx="1993">
                  <c:v>0.99433707710195118</c:v>
                </c:pt>
                <c:pt idx="1994">
                  <c:v>0.99500602211491951</c:v>
                </c:pt>
                <c:pt idx="1995">
                  <c:v>0.99468796039762031</c:v>
                </c:pt>
                <c:pt idx="1996">
                  <c:v>0.99468796039762031</c:v>
                </c:pt>
                <c:pt idx="1997">
                  <c:v>0.99452347322693557</c:v>
                </c:pt>
                <c:pt idx="1998">
                  <c:v>0.99439189699179853</c:v>
                </c:pt>
                <c:pt idx="1999">
                  <c:v>0.99465506146314553</c:v>
                </c:pt>
                <c:pt idx="2000">
                  <c:v>0.99488536976067043</c:v>
                </c:pt>
                <c:pt idx="2001">
                  <c:v>0.9948524663242535</c:v>
                </c:pt>
                <c:pt idx="2002">
                  <c:v>0.99503892905369851</c:v>
                </c:pt>
                <c:pt idx="2003">
                  <c:v>0.99488536976067043</c:v>
                </c:pt>
                <c:pt idx="2004">
                  <c:v>0.99399724027091996</c:v>
                </c:pt>
                <c:pt idx="2005">
                  <c:v>0.994808596242995</c:v>
                </c:pt>
                <c:pt idx="2006">
                  <c:v>0.99461119738415504</c:v>
                </c:pt>
                <c:pt idx="2007">
                  <c:v>0.99492924217659084</c:v>
                </c:pt>
                <c:pt idx="2008">
                  <c:v>0.99488536976067043</c:v>
                </c:pt>
                <c:pt idx="2009">
                  <c:v>0.994808596242995</c:v>
                </c:pt>
                <c:pt idx="2010">
                  <c:v>0.99500602211491951</c:v>
                </c:pt>
                <c:pt idx="2011">
                  <c:v>0.9949621473640935</c:v>
                </c:pt>
                <c:pt idx="2012">
                  <c:v>0.99468796039762031</c:v>
                </c:pt>
                <c:pt idx="2013">
                  <c:v>0.99468796039762031</c:v>
                </c:pt>
                <c:pt idx="2014">
                  <c:v>0.9948524663242535</c:v>
                </c:pt>
                <c:pt idx="2015">
                  <c:v>0.99452347322693557</c:v>
                </c:pt>
                <c:pt idx="2016">
                  <c:v>0.9948524663242535</c:v>
                </c:pt>
                <c:pt idx="2017">
                  <c:v>0.9948524663242535</c:v>
                </c:pt>
                <c:pt idx="2018">
                  <c:v>0.99465506146314553</c:v>
                </c:pt>
                <c:pt idx="2019">
                  <c:v>0.99452347322693557</c:v>
                </c:pt>
                <c:pt idx="2020">
                  <c:v>0.99439189699179853</c:v>
                </c:pt>
                <c:pt idx="2021">
                  <c:v>0.99477569455748083</c:v>
                </c:pt>
                <c:pt idx="2022">
                  <c:v>0.99468796039762031</c:v>
                </c:pt>
                <c:pt idx="2023">
                  <c:v>0.99439189699179853</c:v>
                </c:pt>
                <c:pt idx="2024">
                  <c:v>0.9948524663242535</c:v>
                </c:pt>
                <c:pt idx="2025">
                  <c:v>0.99477569455748083</c:v>
                </c:pt>
                <c:pt idx="2026">
                  <c:v>0.99477569455748083</c:v>
                </c:pt>
                <c:pt idx="2027">
                  <c:v>0.9948524663242535</c:v>
                </c:pt>
                <c:pt idx="2028">
                  <c:v>0.99439189699179853</c:v>
                </c:pt>
                <c:pt idx="2029">
                  <c:v>0.99473182681063199</c:v>
                </c:pt>
                <c:pt idx="2030">
                  <c:v>0.994808596242995</c:v>
                </c:pt>
                <c:pt idx="2031">
                  <c:v>0.99488536976067043</c:v>
                </c:pt>
                <c:pt idx="2032">
                  <c:v>0.99510474518309899</c:v>
                </c:pt>
                <c:pt idx="2033">
                  <c:v>0.99468796039762031</c:v>
                </c:pt>
                <c:pt idx="2034">
                  <c:v>0.99492924217659084</c:v>
                </c:pt>
                <c:pt idx="2035">
                  <c:v>0.9948524663242535</c:v>
                </c:pt>
                <c:pt idx="2036">
                  <c:v>0.9948524663242535</c:v>
                </c:pt>
                <c:pt idx="2037">
                  <c:v>0.99443575440352705</c:v>
                </c:pt>
                <c:pt idx="2038">
                  <c:v>0.9949621473640935</c:v>
                </c:pt>
                <c:pt idx="2039">
                  <c:v>0.99468796039762031</c:v>
                </c:pt>
                <c:pt idx="2040">
                  <c:v>0.9948524663242535</c:v>
                </c:pt>
                <c:pt idx="2041">
                  <c:v>0.99488536976067043</c:v>
                </c:pt>
                <c:pt idx="2042">
                  <c:v>0.99503892905369851</c:v>
                </c:pt>
                <c:pt idx="2043">
                  <c:v>0.99477569455748083</c:v>
                </c:pt>
                <c:pt idx="2044">
                  <c:v>0.9948524663242535</c:v>
                </c:pt>
                <c:pt idx="2045">
                  <c:v>0.99521444540487203</c:v>
                </c:pt>
                <c:pt idx="2046">
                  <c:v>0.99507183674308086</c:v>
                </c:pt>
                <c:pt idx="2047">
                  <c:v>0.99443575440352705</c:v>
                </c:pt>
                <c:pt idx="2048">
                  <c:v>0.99477569455748083</c:v>
                </c:pt>
                <c:pt idx="2049">
                  <c:v>0.9948524663242535</c:v>
                </c:pt>
                <c:pt idx="2050">
                  <c:v>0.9949621473640935</c:v>
                </c:pt>
                <c:pt idx="2051">
                  <c:v>0.99439189699179853</c:v>
                </c:pt>
                <c:pt idx="2052">
                  <c:v>0.99488536976067043</c:v>
                </c:pt>
                <c:pt idx="2053">
                  <c:v>0.99500602211491951</c:v>
                </c:pt>
                <c:pt idx="2054">
                  <c:v>0.994567334638779</c:v>
                </c:pt>
                <c:pt idx="2055">
                  <c:v>0.99488536976067043</c:v>
                </c:pt>
                <c:pt idx="2056">
                  <c:v>0.99473182681063199</c:v>
                </c:pt>
                <c:pt idx="2057">
                  <c:v>0.99468796039762031</c:v>
                </c:pt>
                <c:pt idx="2058">
                  <c:v>0.994808596242995</c:v>
                </c:pt>
                <c:pt idx="2059">
                  <c:v>0.9948524663242535</c:v>
                </c:pt>
                <c:pt idx="2060">
                  <c:v>0.99488536976067043</c:v>
                </c:pt>
                <c:pt idx="2061">
                  <c:v>0.99524735709804801</c:v>
                </c:pt>
                <c:pt idx="2062">
                  <c:v>0.99488536976067043</c:v>
                </c:pt>
                <c:pt idx="2063">
                  <c:v>0.9949621473640935</c:v>
                </c:pt>
                <c:pt idx="2064">
                  <c:v>0.99473182681063199</c:v>
                </c:pt>
                <c:pt idx="2065">
                  <c:v>0.99429322268983056</c:v>
                </c:pt>
                <c:pt idx="2066">
                  <c:v>0.99477569455748083</c:v>
                </c:pt>
                <c:pt idx="2067">
                  <c:v>0.99443575440352705</c:v>
                </c:pt>
                <c:pt idx="2068">
                  <c:v>0.994808596242995</c:v>
                </c:pt>
                <c:pt idx="2069">
                  <c:v>0.99507183674308086</c:v>
                </c:pt>
                <c:pt idx="2070">
                  <c:v>0.99468796039762031</c:v>
                </c:pt>
                <c:pt idx="2071">
                  <c:v>0.99473182681063199</c:v>
                </c:pt>
                <c:pt idx="2072">
                  <c:v>0.99500602211491951</c:v>
                </c:pt>
                <c:pt idx="2073">
                  <c:v>0.99461119738415504</c:v>
                </c:pt>
                <c:pt idx="2074">
                  <c:v>0.99477569455748083</c:v>
                </c:pt>
                <c:pt idx="2075">
                  <c:v>0.9948524663242535</c:v>
                </c:pt>
                <c:pt idx="2076">
                  <c:v>0.9948524663242535</c:v>
                </c:pt>
                <c:pt idx="2077">
                  <c:v>0.994808596242995</c:v>
                </c:pt>
                <c:pt idx="2078">
                  <c:v>0.994808596242995</c:v>
                </c:pt>
                <c:pt idx="2079">
                  <c:v>0.99477569455748083</c:v>
                </c:pt>
                <c:pt idx="2080">
                  <c:v>0.9948524663242535</c:v>
                </c:pt>
                <c:pt idx="2081">
                  <c:v>0.99447961314854683</c:v>
                </c:pt>
                <c:pt idx="2082">
                  <c:v>0.994808596242995</c:v>
                </c:pt>
                <c:pt idx="2083">
                  <c:v>0.99500602211491951</c:v>
                </c:pt>
                <c:pt idx="2084">
                  <c:v>0.9948524663242535</c:v>
                </c:pt>
                <c:pt idx="2085">
                  <c:v>0.99477569455748083</c:v>
                </c:pt>
                <c:pt idx="2086">
                  <c:v>0.994808596242995</c:v>
                </c:pt>
                <c:pt idx="2087">
                  <c:v>0.99492924217659084</c:v>
                </c:pt>
                <c:pt idx="2088">
                  <c:v>0.994567334638779</c:v>
                </c:pt>
                <c:pt idx="2089">
                  <c:v>0.99500602211491951</c:v>
                </c:pt>
                <c:pt idx="2090">
                  <c:v>0.99488536976067043</c:v>
                </c:pt>
                <c:pt idx="2091">
                  <c:v>0.994808596242995</c:v>
                </c:pt>
                <c:pt idx="2092">
                  <c:v>0.99518153446248103</c:v>
                </c:pt>
                <c:pt idx="2093">
                  <c:v>0.99429322268983056</c:v>
                </c:pt>
                <c:pt idx="2094">
                  <c:v>0.994808596242995</c:v>
                </c:pt>
                <c:pt idx="2095">
                  <c:v>0.99492924217659084</c:v>
                </c:pt>
                <c:pt idx="2096">
                  <c:v>0.99507183674308086</c:v>
                </c:pt>
                <c:pt idx="2097">
                  <c:v>0.99510474518309899</c:v>
                </c:pt>
                <c:pt idx="2098">
                  <c:v>0.9949621473640935</c:v>
                </c:pt>
                <c:pt idx="2099">
                  <c:v>0.99461119738415504</c:v>
                </c:pt>
                <c:pt idx="2100">
                  <c:v>0.9948524663242535</c:v>
                </c:pt>
                <c:pt idx="2101">
                  <c:v>0.99477569455748083</c:v>
                </c:pt>
                <c:pt idx="2102">
                  <c:v>0.99433707710195118</c:v>
                </c:pt>
                <c:pt idx="2103">
                  <c:v>0.99447961314854683</c:v>
                </c:pt>
                <c:pt idx="2104">
                  <c:v>0.994808596242995</c:v>
                </c:pt>
                <c:pt idx="2105">
                  <c:v>0.994567334638779</c:v>
                </c:pt>
                <c:pt idx="2106">
                  <c:v>0.994808596242995</c:v>
                </c:pt>
                <c:pt idx="2107">
                  <c:v>0.994567334638779</c:v>
                </c:pt>
                <c:pt idx="2108">
                  <c:v>0.99465506146314553</c:v>
                </c:pt>
                <c:pt idx="2109">
                  <c:v>0.9948524663242535</c:v>
                </c:pt>
                <c:pt idx="2110">
                  <c:v>0.99461119738415504</c:v>
                </c:pt>
                <c:pt idx="2111">
                  <c:v>0.9941945551363095</c:v>
                </c:pt>
                <c:pt idx="2112">
                  <c:v>0.99443575440352705</c:v>
                </c:pt>
                <c:pt idx="2113">
                  <c:v>0.99510474518309899</c:v>
                </c:pt>
                <c:pt idx="2114">
                  <c:v>0.9948524663242535</c:v>
                </c:pt>
                <c:pt idx="2115">
                  <c:v>0.99492924217659084</c:v>
                </c:pt>
                <c:pt idx="2116">
                  <c:v>0.99465506146314553</c:v>
                </c:pt>
                <c:pt idx="2117">
                  <c:v>0.99468796039762031</c:v>
                </c:pt>
                <c:pt idx="2118">
                  <c:v>0.9948524663242535</c:v>
                </c:pt>
                <c:pt idx="2119">
                  <c:v>0.99492924217659084</c:v>
                </c:pt>
                <c:pt idx="2120">
                  <c:v>0.994567334638779</c:v>
                </c:pt>
                <c:pt idx="2121">
                  <c:v>0.994567334638779</c:v>
                </c:pt>
                <c:pt idx="2122">
                  <c:v>0.9948524663242535</c:v>
                </c:pt>
                <c:pt idx="2123">
                  <c:v>0.99465506146314553</c:v>
                </c:pt>
                <c:pt idx="2124">
                  <c:v>0.99489633773957453</c:v>
                </c:pt>
                <c:pt idx="2125">
                  <c:v>0.99488536976067043</c:v>
                </c:pt>
                <c:pt idx="2126">
                  <c:v>0.99500602211491951</c:v>
                </c:pt>
                <c:pt idx="2127">
                  <c:v>0.994567334638779</c:v>
                </c:pt>
                <c:pt idx="2128">
                  <c:v>0.99500602211491951</c:v>
                </c:pt>
                <c:pt idx="2129">
                  <c:v>0.99477569455748083</c:v>
                </c:pt>
                <c:pt idx="2130">
                  <c:v>0.9948524663242535</c:v>
                </c:pt>
                <c:pt idx="2131">
                  <c:v>0.99424936961073396</c:v>
                </c:pt>
                <c:pt idx="2132">
                  <c:v>0.994808596242995</c:v>
                </c:pt>
                <c:pt idx="2133">
                  <c:v>0.99452347322693557</c:v>
                </c:pt>
                <c:pt idx="2134">
                  <c:v>0.99473182681063199</c:v>
                </c:pt>
                <c:pt idx="2135">
                  <c:v>0.9949621473640935</c:v>
                </c:pt>
                <c:pt idx="2136">
                  <c:v>0.9948524663242535</c:v>
                </c:pt>
                <c:pt idx="2137">
                  <c:v>0.99452347322693557</c:v>
                </c:pt>
                <c:pt idx="2138">
                  <c:v>0.99510474518309899</c:v>
                </c:pt>
                <c:pt idx="2139">
                  <c:v>0.99473182681063199</c:v>
                </c:pt>
                <c:pt idx="2140">
                  <c:v>0.99477569455748083</c:v>
                </c:pt>
                <c:pt idx="2141">
                  <c:v>0.9949621473640935</c:v>
                </c:pt>
                <c:pt idx="2142">
                  <c:v>0.99473182681063199</c:v>
                </c:pt>
                <c:pt idx="2143">
                  <c:v>0.99488536976067043</c:v>
                </c:pt>
                <c:pt idx="2144">
                  <c:v>0.99465506146314553</c:v>
                </c:pt>
                <c:pt idx="2145">
                  <c:v>0.99507183674308086</c:v>
                </c:pt>
                <c:pt idx="2146">
                  <c:v>0.99500602211491951</c:v>
                </c:pt>
                <c:pt idx="2147">
                  <c:v>0.99500602211491951</c:v>
                </c:pt>
                <c:pt idx="2148">
                  <c:v>0.994808596242995</c:v>
                </c:pt>
                <c:pt idx="2149">
                  <c:v>0.99469892687583095</c:v>
                </c:pt>
                <c:pt idx="2150">
                  <c:v>0.99492924217659084</c:v>
                </c:pt>
                <c:pt idx="2151">
                  <c:v>0.99468796039762031</c:v>
                </c:pt>
                <c:pt idx="2152">
                  <c:v>0.99477569455748083</c:v>
                </c:pt>
                <c:pt idx="2153">
                  <c:v>0.99492924217659084</c:v>
                </c:pt>
                <c:pt idx="2154">
                  <c:v>0.99507183674308086</c:v>
                </c:pt>
                <c:pt idx="2155">
                  <c:v>0.994808596242995</c:v>
                </c:pt>
                <c:pt idx="2156">
                  <c:v>0.994567334638779</c:v>
                </c:pt>
                <c:pt idx="2157">
                  <c:v>0.994808596242995</c:v>
                </c:pt>
                <c:pt idx="2158">
                  <c:v>0.99510474518309899</c:v>
                </c:pt>
                <c:pt idx="2159">
                  <c:v>0.99473182681063199</c:v>
                </c:pt>
                <c:pt idx="2160">
                  <c:v>0.99477569455748083</c:v>
                </c:pt>
                <c:pt idx="2161">
                  <c:v>0.99473182681063199</c:v>
                </c:pt>
                <c:pt idx="2162">
                  <c:v>0.994808596242995</c:v>
                </c:pt>
                <c:pt idx="2163">
                  <c:v>0.99488536976067043</c:v>
                </c:pt>
                <c:pt idx="2164">
                  <c:v>0.99465506146314553</c:v>
                </c:pt>
                <c:pt idx="2165">
                  <c:v>0.99477569455748083</c:v>
                </c:pt>
                <c:pt idx="2166">
                  <c:v>0.99492924217659084</c:v>
                </c:pt>
                <c:pt idx="2167">
                  <c:v>0.99488536976067043</c:v>
                </c:pt>
                <c:pt idx="2168">
                  <c:v>0.99473182681063199</c:v>
                </c:pt>
                <c:pt idx="2169">
                  <c:v>0.99492924217659084</c:v>
                </c:pt>
                <c:pt idx="2170">
                  <c:v>0.99473182681063199</c:v>
                </c:pt>
                <c:pt idx="2171">
                  <c:v>0.99465506146314553</c:v>
                </c:pt>
                <c:pt idx="2172">
                  <c:v>0.99465506146314553</c:v>
                </c:pt>
                <c:pt idx="2173">
                  <c:v>0.99461119738415504</c:v>
                </c:pt>
                <c:pt idx="2174">
                  <c:v>0.9949621473640935</c:v>
                </c:pt>
                <c:pt idx="2175">
                  <c:v>0.99507183674308086</c:v>
                </c:pt>
                <c:pt idx="2176">
                  <c:v>0.99452347322693557</c:v>
                </c:pt>
                <c:pt idx="2177">
                  <c:v>0.99468796039762031</c:v>
                </c:pt>
                <c:pt idx="2178">
                  <c:v>0.99477569455748083</c:v>
                </c:pt>
                <c:pt idx="2179">
                  <c:v>0.99488536976067043</c:v>
                </c:pt>
                <c:pt idx="2180">
                  <c:v>0.99477569455748083</c:v>
                </c:pt>
                <c:pt idx="2181">
                  <c:v>0.99447961314854683</c:v>
                </c:pt>
                <c:pt idx="2182">
                  <c:v>0.994808596242995</c:v>
                </c:pt>
                <c:pt idx="2183">
                  <c:v>0.99488536976067043</c:v>
                </c:pt>
                <c:pt idx="2184">
                  <c:v>0.99468796039762031</c:v>
                </c:pt>
                <c:pt idx="2185">
                  <c:v>0.99477569455748083</c:v>
                </c:pt>
                <c:pt idx="2186">
                  <c:v>0.994567334638779</c:v>
                </c:pt>
                <c:pt idx="2187">
                  <c:v>0.99465506146314553</c:v>
                </c:pt>
                <c:pt idx="2188">
                  <c:v>0.99447961314854683</c:v>
                </c:pt>
                <c:pt idx="2189">
                  <c:v>0.99489633773957453</c:v>
                </c:pt>
                <c:pt idx="2190">
                  <c:v>0.99500602211491951</c:v>
                </c:pt>
                <c:pt idx="2191">
                  <c:v>0.99452347322693557</c:v>
                </c:pt>
                <c:pt idx="2192">
                  <c:v>0.99433707710195118</c:v>
                </c:pt>
                <c:pt idx="2193">
                  <c:v>0.99477569455748083</c:v>
                </c:pt>
                <c:pt idx="2194">
                  <c:v>0.99503892905369851</c:v>
                </c:pt>
                <c:pt idx="2195">
                  <c:v>0.99492924217659084</c:v>
                </c:pt>
                <c:pt idx="2196">
                  <c:v>0.99452347322693557</c:v>
                </c:pt>
                <c:pt idx="2197">
                  <c:v>0.99409589433031453</c:v>
                </c:pt>
                <c:pt idx="2198">
                  <c:v>0.99377803317767455</c:v>
                </c:pt>
                <c:pt idx="2199">
                  <c:v>0.9948524663242535</c:v>
                </c:pt>
                <c:pt idx="2200">
                  <c:v>0.994567334638779</c:v>
                </c:pt>
                <c:pt idx="2201">
                  <c:v>0.99514862427084205</c:v>
                </c:pt>
                <c:pt idx="2202">
                  <c:v>0.99492924217659084</c:v>
                </c:pt>
                <c:pt idx="2203">
                  <c:v>0.9948524663242535</c:v>
                </c:pt>
                <c:pt idx="2204">
                  <c:v>0.99468796039762031</c:v>
                </c:pt>
                <c:pt idx="2205">
                  <c:v>0.9948524663242535</c:v>
                </c:pt>
                <c:pt idx="2206">
                  <c:v>0.994808596242995</c:v>
                </c:pt>
                <c:pt idx="2207">
                  <c:v>0.99469892687583095</c:v>
                </c:pt>
                <c:pt idx="2208">
                  <c:v>0.99488536976067043</c:v>
                </c:pt>
                <c:pt idx="2209">
                  <c:v>0.99477569455748083</c:v>
                </c:pt>
                <c:pt idx="2210">
                  <c:v>0.99468796039762031</c:v>
                </c:pt>
                <c:pt idx="2211">
                  <c:v>0.99452347322693557</c:v>
                </c:pt>
                <c:pt idx="2212">
                  <c:v>0.99500602211491951</c:v>
                </c:pt>
                <c:pt idx="2213">
                  <c:v>0.99443575440352705</c:v>
                </c:pt>
                <c:pt idx="2214">
                  <c:v>0.99461119738415504</c:v>
                </c:pt>
                <c:pt idx="2215">
                  <c:v>0.9949621473640935</c:v>
                </c:pt>
                <c:pt idx="2216">
                  <c:v>0.99399724027091996</c:v>
                </c:pt>
                <c:pt idx="2217">
                  <c:v>0.99415070505622716</c:v>
                </c:pt>
                <c:pt idx="2218">
                  <c:v>0.99465506146314553</c:v>
                </c:pt>
                <c:pt idx="2219">
                  <c:v>0.99492924217659084</c:v>
                </c:pt>
                <c:pt idx="2220">
                  <c:v>0.99468796039762031</c:v>
                </c:pt>
                <c:pt idx="2221">
                  <c:v>0.99461119738415504</c:v>
                </c:pt>
                <c:pt idx="2222">
                  <c:v>0.99452347322693557</c:v>
                </c:pt>
                <c:pt idx="2223">
                  <c:v>0.99503892905369851</c:v>
                </c:pt>
                <c:pt idx="2224">
                  <c:v>0.9949621473640935</c:v>
                </c:pt>
                <c:pt idx="2225">
                  <c:v>0.99468796039762031</c:v>
                </c:pt>
                <c:pt idx="2226">
                  <c:v>0.99492924217659084</c:v>
                </c:pt>
                <c:pt idx="2227">
                  <c:v>0.99465506146314553</c:v>
                </c:pt>
                <c:pt idx="2228">
                  <c:v>0.99477569455748083</c:v>
                </c:pt>
                <c:pt idx="2229">
                  <c:v>0.99461119738415504</c:v>
                </c:pt>
                <c:pt idx="2230">
                  <c:v>0.9949621473640935</c:v>
                </c:pt>
                <c:pt idx="2231">
                  <c:v>0.99433707710195118</c:v>
                </c:pt>
                <c:pt idx="2232">
                  <c:v>0.99468796039762031</c:v>
                </c:pt>
                <c:pt idx="2233">
                  <c:v>0.99488536976067043</c:v>
                </c:pt>
                <c:pt idx="2234">
                  <c:v>0.99488536976067043</c:v>
                </c:pt>
                <c:pt idx="2235">
                  <c:v>0.99465506146314553</c:v>
                </c:pt>
                <c:pt idx="2236">
                  <c:v>0.9948524663242535</c:v>
                </c:pt>
                <c:pt idx="2237">
                  <c:v>0.99507183674308086</c:v>
                </c:pt>
                <c:pt idx="2238">
                  <c:v>0.99492924217659084</c:v>
                </c:pt>
                <c:pt idx="2239">
                  <c:v>0.99503892905369851</c:v>
                </c:pt>
                <c:pt idx="2240">
                  <c:v>0.99514862427084205</c:v>
                </c:pt>
                <c:pt idx="2241">
                  <c:v>0.9949621473640935</c:v>
                </c:pt>
                <c:pt idx="2242">
                  <c:v>0.9948524663242535</c:v>
                </c:pt>
                <c:pt idx="2243">
                  <c:v>0.99510474518309899</c:v>
                </c:pt>
                <c:pt idx="2244">
                  <c:v>0.99477569455748083</c:v>
                </c:pt>
                <c:pt idx="2245">
                  <c:v>0.99443575440352705</c:v>
                </c:pt>
                <c:pt idx="2246">
                  <c:v>0.99443575440352705</c:v>
                </c:pt>
                <c:pt idx="2247">
                  <c:v>0.99429322268983056</c:v>
                </c:pt>
                <c:pt idx="2248">
                  <c:v>0.99439189699179853</c:v>
                </c:pt>
                <c:pt idx="2249">
                  <c:v>0.99477569455748083</c:v>
                </c:pt>
                <c:pt idx="2250">
                  <c:v>0.99468796039762031</c:v>
                </c:pt>
                <c:pt idx="2251">
                  <c:v>0.9948524663242535</c:v>
                </c:pt>
                <c:pt idx="2252">
                  <c:v>0.994808596242995</c:v>
                </c:pt>
                <c:pt idx="2253">
                  <c:v>0.994808596242995</c:v>
                </c:pt>
                <c:pt idx="2254">
                  <c:v>0.99500602211491951</c:v>
                </c:pt>
                <c:pt idx="2255">
                  <c:v>0.99488536976067043</c:v>
                </c:pt>
                <c:pt idx="2256">
                  <c:v>0.99514862427084205</c:v>
                </c:pt>
                <c:pt idx="2257">
                  <c:v>0.994808596242995</c:v>
                </c:pt>
                <c:pt idx="2258">
                  <c:v>0.99503892905369851</c:v>
                </c:pt>
                <c:pt idx="2259">
                  <c:v>0.99514862427084205</c:v>
                </c:pt>
                <c:pt idx="2260">
                  <c:v>0.99488536976067043</c:v>
                </c:pt>
                <c:pt idx="2261">
                  <c:v>0.9948524663242535</c:v>
                </c:pt>
                <c:pt idx="2262">
                  <c:v>0.99477569455748083</c:v>
                </c:pt>
                <c:pt idx="2263">
                  <c:v>0.99500602211491951</c:v>
                </c:pt>
                <c:pt idx="2264">
                  <c:v>0.99473182681063199</c:v>
                </c:pt>
                <c:pt idx="2265">
                  <c:v>0.99477569455748083</c:v>
                </c:pt>
                <c:pt idx="2266">
                  <c:v>0.99468796039762031</c:v>
                </c:pt>
                <c:pt idx="2267">
                  <c:v>0.99510474518309899</c:v>
                </c:pt>
                <c:pt idx="2268">
                  <c:v>0.99468796039762031</c:v>
                </c:pt>
                <c:pt idx="2269">
                  <c:v>0.994808596242995</c:v>
                </c:pt>
                <c:pt idx="2270">
                  <c:v>0.99461119738415504</c:v>
                </c:pt>
                <c:pt idx="2271">
                  <c:v>0.99492924217659084</c:v>
                </c:pt>
                <c:pt idx="2272">
                  <c:v>0.99507183674308086</c:v>
                </c:pt>
                <c:pt idx="2273">
                  <c:v>0.994808596242995</c:v>
                </c:pt>
                <c:pt idx="2274">
                  <c:v>0.9948524663242535</c:v>
                </c:pt>
                <c:pt idx="2275">
                  <c:v>0.99503892905369851</c:v>
                </c:pt>
                <c:pt idx="2276">
                  <c:v>0.99477569455748083</c:v>
                </c:pt>
                <c:pt idx="2277">
                  <c:v>0.99461119738415504</c:v>
                </c:pt>
                <c:pt idx="2278">
                  <c:v>0.99465506146314553</c:v>
                </c:pt>
                <c:pt idx="2279">
                  <c:v>0.99468796039762031</c:v>
                </c:pt>
                <c:pt idx="2280">
                  <c:v>0.99521444540487203</c:v>
                </c:pt>
                <c:pt idx="2281">
                  <c:v>0.99473182681063199</c:v>
                </c:pt>
                <c:pt idx="2282">
                  <c:v>0.9948524663242535</c:v>
                </c:pt>
                <c:pt idx="2283">
                  <c:v>0.99510474518309899</c:v>
                </c:pt>
                <c:pt idx="2284">
                  <c:v>0.9949621473640935</c:v>
                </c:pt>
                <c:pt idx="2285">
                  <c:v>0.99473182681063199</c:v>
                </c:pt>
                <c:pt idx="2286">
                  <c:v>0.99503892905369851</c:v>
                </c:pt>
                <c:pt idx="2287">
                  <c:v>0.99461119738415504</c:v>
                </c:pt>
                <c:pt idx="2288">
                  <c:v>0.99503892905369851</c:v>
                </c:pt>
                <c:pt idx="2289">
                  <c:v>0.9948524663242535</c:v>
                </c:pt>
                <c:pt idx="2290">
                  <c:v>0.99503892905369851</c:v>
                </c:pt>
                <c:pt idx="2291">
                  <c:v>0.99468796039762031</c:v>
                </c:pt>
                <c:pt idx="2292">
                  <c:v>0.99492924217659084</c:v>
                </c:pt>
                <c:pt idx="2293">
                  <c:v>0.99510474518309899</c:v>
                </c:pt>
                <c:pt idx="2294">
                  <c:v>0.994567334638779</c:v>
                </c:pt>
                <c:pt idx="2295">
                  <c:v>0.99468796039762031</c:v>
                </c:pt>
                <c:pt idx="2296">
                  <c:v>0.99492924217659084</c:v>
                </c:pt>
                <c:pt idx="2297">
                  <c:v>0.99477569455748083</c:v>
                </c:pt>
                <c:pt idx="2298">
                  <c:v>0.994567334638779</c:v>
                </c:pt>
                <c:pt idx="2299">
                  <c:v>0.99528026954204318</c:v>
                </c:pt>
                <c:pt idx="2300">
                  <c:v>0.99473182681063199</c:v>
                </c:pt>
                <c:pt idx="2301">
                  <c:v>0.99477569455748083</c:v>
                </c:pt>
                <c:pt idx="2302">
                  <c:v>0.99488536976067043</c:v>
                </c:pt>
                <c:pt idx="2303">
                  <c:v>0.99452347322693557</c:v>
                </c:pt>
                <c:pt idx="2304">
                  <c:v>0.99433707710195118</c:v>
                </c:pt>
                <c:pt idx="2305">
                  <c:v>0.99488536976067043</c:v>
                </c:pt>
                <c:pt idx="2306">
                  <c:v>0.99488536976067043</c:v>
                </c:pt>
                <c:pt idx="2307">
                  <c:v>0.99443575440352705</c:v>
                </c:pt>
                <c:pt idx="2308">
                  <c:v>0.994808596242995</c:v>
                </c:pt>
                <c:pt idx="2309">
                  <c:v>0.99488536976067043</c:v>
                </c:pt>
                <c:pt idx="2310">
                  <c:v>0.99488536976067043</c:v>
                </c:pt>
                <c:pt idx="2311">
                  <c:v>0.9948524663242535</c:v>
                </c:pt>
                <c:pt idx="2312">
                  <c:v>0.99473182681063199</c:v>
                </c:pt>
                <c:pt idx="2313">
                  <c:v>0.99507183674308086</c:v>
                </c:pt>
                <c:pt idx="2314">
                  <c:v>0.99503892905369851</c:v>
                </c:pt>
                <c:pt idx="2315">
                  <c:v>0.99465506146314553</c:v>
                </c:pt>
                <c:pt idx="2316">
                  <c:v>0.99488536976067043</c:v>
                </c:pt>
                <c:pt idx="2317">
                  <c:v>0.9949621473640935</c:v>
                </c:pt>
                <c:pt idx="2318">
                  <c:v>0.994808596242995</c:v>
                </c:pt>
                <c:pt idx="2319">
                  <c:v>0.99510474518309899</c:v>
                </c:pt>
                <c:pt idx="2320">
                  <c:v>0.99492924217659084</c:v>
                </c:pt>
                <c:pt idx="2321">
                  <c:v>0.99447961314854683</c:v>
                </c:pt>
                <c:pt idx="2322">
                  <c:v>0.9948524663242535</c:v>
                </c:pt>
                <c:pt idx="2323">
                  <c:v>0.99492924217659084</c:v>
                </c:pt>
                <c:pt idx="2324">
                  <c:v>0.99443575440352705</c:v>
                </c:pt>
                <c:pt idx="2325">
                  <c:v>0.99461119738415504</c:v>
                </c:pt>
                <c:pt idx="2326">
                  <c:v>0.99468796039762031</c:v>
                </c:pt>
                <c:pt idx="2327">
                  <c:v>0.99492924217659084</c:v>
                </c:pt>
                <c:pt idx="2328">
                  <c:v>0.99439189699179853</c:v>
                </c:pt>
                <c:pt idx="2329">
                  <c:v>0.99510474518309899</c:v>
                </c:pt>
                <c:pt idx="2330">
                  <c:v>0.99500602211491951</c:v>
                </c:pt>
                <c:pt idx="2331">
                  <c:v>0.9949621473640935</c:v>
                </c:pt>
                <c:pt idx="2332">
                  <c:v>0.99473182681063199</c:v>
                </c:pt>
                <c:pt idx="2333">
                  <c:v>0.99465506146314553</c:v>
                </c:pt>
                <c:pt idx="2334">
                  <c:v>0.9948524663242535</c:v>
                </c:pt>
                <c:pt idx="2335">
                  <c:v>0.99440286121973831</c:v>
                </c:pt>
                <c:pt idx="2336">
                  <c:v>0.99473182681063199</c:v>
                </c:pt>
                <c:pt idx="2337">
                  <c:v>0.99468796039762031</c:v>
                </c:pt>
                <c:pt idx="2338">
                  <c:v>0.99477569455748083</c:v>
                </c:pt>
                <c:pt idx="2339">
                  <c:v>0.994567334638779</c:v>
                </c:pt>
                <c:pt idx="2340">
                  <c:v>0.99461119738415504</c:v>
                </c:pt>
                <c:pt idx="2341">
                  <c:v>0.994808596242995</c:v>
                </c:pt>
                <c:pt idx="2342">
                  <c:v>0.99443575440352705</c:v>
                </c:pt>
                <c:pt idx="2343">
                  <c:v>0.9949621473640935</c:v>
                </c:pt>
                <c:pt idx="2344">
                  <c:v>0.99468796039762031</c:v>
                </c:pt>
                <c:pt idx="2345">
                  <c:v>0.99477569455748083</c:v>
                </c:pt>
                <c:pt idx="2346">
                  <c:v>0.99477569455748083</c:v>
                </c:pt>
                <c:pt idx="2347">
                  <c:v>0.99503892905369851</c:v>
                </c:pt>
                <c:pt idx="2348">
                  <c:v>0.994567334638779</c:v>
                </c:pt>
                <c:pt idx="2349">
                  <c:v>0.99415070505622716</c:v>
                </c:pt>
                <c:pt idx="2350">
                  <c:v>0.99488536976067043</c:v>
                </c:pt>
                <c:pt idx="2351">
                  <c:v>0.994567334638779</c:v>
                </c:pt>
                <c:pt idx="2352">
                  <c:v>0.994567334638779</c:v>
                </c:pt>
              </c:numCache>
            </c:numRef>
          </c:val>
        </c:ser>
        <c:marker val="1"/>
        <c:axId val="79461376"/>
        <c:axId val="79467264"/>
      </c:lineChart>
      <c:catAx>
        <c:axId val="794613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zh-TW"/>
          </a:p>
        </c:txPr>
        <c:crossAx val="79467264"/>
        <c:crosses val="autoZero"/>
        <c:auto val="1"/>
        <c:lblAlgn val="ctr"/>
        <c:lblOffset val="100"/>
        <c:tickLblSkip val="200"/>
        <c:tickMarkSkip val="100"/>
      </c:catAx>
      <c:valAx>
        <c:axId val="79467264"/>
        <c:scaling>
          <c:orientation val="minMax"/>
          <c:min val="0.99099999999999999"/>
        </c:scaling>
        <c:axPos val="l"/>
        <c:majorGridlines/>
        <c:numFmt formatCode="General" sourceLinked="1"/>
        <c:tickLblPos val="nextTo"/>
        <c:crossAx val="7946137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0.14842</cdr:x>
      <cdr:y>0.88806</cdr:y>
    </cdr:from>
    <cdr:to>
      <cdr:x>0.20216</cdr:x>
      <cdr:y>1</cdr:y>
    </cdr:to>
    <cdr:sp macro="" textlink="">
      <cdr:nvSpPr>
        <cdr:cNvPr id="10" name="矩形 9"/>
        <cdr:cNvSpPr/>
      </cdr:nvSpPr>
      <cdr:spPr>
        <a:xfrm xmlns:a="http://schemas.openxmlformats.org/drawingml/2006/main">
          <a:off x="678597" y="2436126"/>
          <a:ext cx="245660" cy="307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0.15954</cdr:x>
      <cdr:y>0.88806</cdr:y>
    </cdr:from>
    <cdr:to>
      <cdr:x>0.21327</cdr:x>
      <cdr:y>1</cdr:y>
    </cdr:to>
    <cdr:sp macro="" textlink="">
      <cdr:nvSpPr>
        <cdr:cNvPr id="12" name="矩形 11"/>
        <cdr:cNvSpPr/>
      </cdr:nvSpPr>
      <cdr:spPr>
        <a:xfrm xmlns:a="http://schemas.openxmlformats.org/drawingml/2006/main">
          <a:off x="729397" y="2486926"/>
          <a:ext cx="245660" cy="307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0.5937</cdr:x>
      <cdr:y>0.88806</cdr:y>
    </cdr:from>
    <cdr:to>
      <cdr:x>0.64743</cdr:x>
      <cdr:y>1</cdr:y>
    </cdr:to>
    <cdr:sp macro="" textlink="">
      <cdr:nvSpPr>
        <cdr:cNvPr id="28" name="矩形 27"/>
        <cdr:cNvSpPr/>
      </cdr:nvSpPr>
      <cdr:spPr>
        <a:xfrm xmlns:a="http://schemas.openxmlformats.org/drawingml/2006/main">
          <a:off x="2714387" y="2436126"/>
          <a:ext cx="245660" cy="307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0.18358</cdr:x>
      <cdr:y>0.26866</cdr:y>
    </cdr:from>
    <cdr:to>
      <cdr:x>0.18358</cdr:x>
      <cdr:y>0.93781</cdr:y>
    </cdr:to>
    <cdr:cxnSp macro="">
      <cdr:nvCxnSpPr>
        <cdr:cNvPr id="4" name="直線單箭頭接點 3"/>
        <cdr:cNvCxnSpPr/>
      </cdr:nvCxnSpPr>
      <cdr:spPr>
        <a:xfrm xmlns:a="http://schemas.openxmlformats.org/drawingml/2006/main" flipH="1" flipV="1">
          <a:off x="912127" y="793172"/>
          <a:ext cx="0" cy="197555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92D050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0.39171</cdr:x>
      <cdr:y>0.25871</cdr:y>
    </cdr:from>
    <cdr:to>
      <cdr:x>0.39254</cdr:x>
      <cdr:y>0.93781</cdr:y>
    </cdr:to>
    <cdr:cxnSp macro="">
      <cdr:nvCxnSpPr>
        <cdr:cNvPr id="19" name="直線單箭頭接點 18"/>
        <cdr:cNvCxnSpPr/>
      </cdr:nvCxnSpPr>
      <cdr:spPr>
        <a:xfrm xmlns:a="http://schemas.openxmlformats.org/drawingml/2006/main" flipH="1" flipV="1">
          <a:off x="1790899" y="709694"/>
          <a:ext cx="3782" cy="1862909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4">
              <a:lumMod val="75000"/>
            </a:schemeClr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0.63267</cdr:x>
      <cdr:y>0.29713</cdr:y>
    </cdr:from>
    <cdr:to>
      <cdr:x>0.63433</cdr:x>
      <cdr:y>0.93781</cdr:y>
    </cdr:to>
    <cdr:cxnSp macro="">
      <cdr:nvCxnSpPr>
        <cdr:cNvPr id="22" name="直線單箭頭接點 21"/>
        <cdr:cNvCxnSpPr/>
      </cdr:nvCxnSpPr>
      <cdr:spPr>
        <a:xfrm xmlns:a="http://schemas.openxmlformats.org/drawingml/2006/main" flipH="1" flipV="1">
          <a:off x="2892568" y="815088"/>
          <a:ext cx="7581" cy="175751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0.85809</cdr:x>
      <cdr:y>0.20619</cdr:y>
    </cdr:from>
    <cdr:to>
      <cdr:x>0.85821</cdr:x>
      <cdr:y>0.93781</cdr:y>
    </cdr:to>
    <cdr:cxnSp macro="">
      <cdr:nvCxnSpPr>
        <cdr:cNvPr id="24" name="直線單箭頭接點 23"/>
        <cdr:cNvCxnSpPr/>
      </cdr:nvCxnSpPr>
      <cdr:spPr>
        <a:xfrm xmlns:a="http://schemas.openxmlformats.org/drawingml/2006/main" flipH="1" flipV="1">
          <a:off x="3923187" y="565620"/>
          <a:ext cx="544" cy="200698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185F-E0E2-4826-95B5-32690F855675}" type="datetimeFigureOut">
              <a:rPr lang="zh-TW" altLang="en-US" smtClean="0"/>
              <a:pPr/>
              <a:t>2013/7/27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A2D8-F5B9-4822-AAF7-4976FAE704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B311-1259-49EA-AD32-980A495D5E54}" type="datetimeFigureOut">
              <a:rPr lang="zh-TW" altLang="en-US" smtClean="0"/>
              <a:pPr/>
              <a:t>2013/7/27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4D555-A677-4650-92E0-C6BB25D791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788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18297-0174-4E82-B7A7-CDD654757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K%C3%B6chel_catalogu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zh.wikipedia.org/wiki/1754%E5%B9%B4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://zh.wikipedia.org/wiki/1754%E5%B9%B4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ullback%E2%80%93Leibler_divergence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429000"/>
            <a:ext cx="457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800" dirty="0" err="1"/>
              <a:t>IScIDE</a:t>
            </a:r>
            <a:r>
              <a:rPr lang="en-US" altLang="zh-TW" sz="4800" dirty="0"/>
              <a:t> </a:t>
            </a:r>
            <a:r>
              <a:rPr lang="en-US" altLang="zh-TW" sz="4800" dirty="0" smtClean="0"/>
              <a:t>2013</a:t>
            </a:r>
            <a:endParaRPr lang="en-US" altLang="zh-TW" sz="4800" dirty="0">
              <a:solidFill>
                <a:srgbClr val="948A54"/>
              </a:solidFill>
              <a:latin typeface="Times New Roman" pitchFamily="18" charset="0"/>
            </a:endParaRPr>
          </a:p>
          <a:p>
            <a:r>
              <a:rPr lang="en-US" altLang="zh-TW" sz="4800" dirty="0" smtClean="0">
                <a:latin typeface="Times New Roman" pitchFamily="18" charset="0"/>
              </a:rPr>
              <a:t>Beijing </a:t>
            </a:r>
            <a:endParaRPr lang="en-US" altLang="zh-TW" sz="4800" dirty="0">
              <a:latin typeface="Times New Roman" pitchFamily="18" charset="0"/>
            </a:endParaRPr>
          </a:p>
        </p:txBody>
      </p:sp>
      <p:pic>
        <p:nvPicPr>
          <p:cNvPr id="2053" name="Picture 2" descr="C:\Users\WCCHENG\Downloads\Emblem72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2263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496944" cy="561662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5400" dirty="0" smtClean="0">
                <a:solidFill>
                  <a:schemeClr val="accent5">
                    <a:lumMod val="75000"/>
                  </a:schemeClr>
                </a:solidFill>
              </a:rPr>
              <a:t>Introduction and review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</a:rPr>
              <a:t>       Complexity of L-system 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</a:rPr>
              <a:t>                  (2011)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4400" dirty="0" smtClean="0">
                <a:solidFill>
                  <a:schemeClr val="tx1"/>
                </a:solidFill>
              </a:rPr>
              <a:t>Complexity of symbol sequence 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n-US" altLang="zh-TW" sz="3600" dirty="0" smtClean="0">
              <a:solidFill>
                <a:schemeClr val="tx1"/>
              </a:solidFill>
            </a:endParaRPr>
          </a:p>
        </p:txBody>
      </p:sp>
      <p:sp>
        <p:nvSpPr>
          <p:cNvPr id="40" name="投影片編號版面配置區 5"/>
          <p:cNvSpPr txBox="1">
            <a:spLocks/>
          </p:cNvSpPr>
          <p:nvPr/>
        </p:nvSpPr>
        <p:spPr>
          <a:xfrm>
            <a:off x="6919664" y="644825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818297-0174-4E82-B7A7-CDD6547570DF}" type="slidenum">
              <a:rPr lang="zh-TW" altLang="en-US" smtClean="0"/>
              <a:pPr algn="r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63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err="1" smtClean="0">
                <a:solidFill>
                  <a:schemeClr val="accent5"/>
                </a:solidFill>
                <a:effectLst/>
              </a:rPr>
              <a:t>Lindenmayer</a:t>
            </a:r>
            <a:r>
              <a:rPr lang="en-US" altLang="zh-TW" dirty="0" smtClean="0">
                <a:solidFill>
                  <a:schemeClr val="accent5"/>
                </a:solidFill>
                <a:effectLst/>
              </a:rPr>
              <a:t> system (1968)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Powerful </a:t>
            </a:r>
            <a:r>
              <a:rPr lang="en-US" altLang="zh-TW" sz="3600" dirty="0" smtClean="0">
                <a:solidFill>
                  <a:schemeClr val="tx1"/>
                </a:solidFill>
              </a:rPr>
              <a:t>system used to model the growth processes of plants.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err="1" smtClean="0">
                <a:solidFill>
                  <a:schemeClr val="accent5"/>
                </a:solidFill>
                <a:effectLst/>
              </a:rPr>
              <a:t>Lindenmayer</a:t>
            </a:r>
            <a:r>
              <a:rPr lang="en-US" altLang="zh-TW" dirty="0" smtClean="0">
                <a:solidFill>
                  <a:schemeClr val="accent5"/>
                </a:solidFill>
                <a:effectLst/>
              </a:rPr>
              <a:t> system (1968)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7920880" cy="44644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G=(V,</a:t>
            </a:r>
            <a:r>
              <a:rPr lang="el-GR" altLang="zh-TW" sz="3600" dirty="0" smtClean="0">
                <a:solidFill>
                  <a:schemeClr val="tx1"/>
                </a:solidFill>
              </a:rPr>
              <a:t> ω</a:t>
            </a:r>
            <a:r>
              <a:rPr lang="en-US" altLang="zh-TW" sz="3600" dirty="0" smtClean="0">
                <a:solidFill>
                  <a:schemeClr val="tx1"/>
                </a:solidFill>
              </a:rPr>
              <a:t>, P) </a:t>
            </a:r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400" dirty="0" smtClean="0">
                <a:solidFill>
                  <a:schemeClr val="tx1"/>
                </a:solidFill>
              </a:rPr>
              <a:t>V: alphabets</a:t>
            </a:r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l-GR" altLang="zh-TW" sz="3400" dirty="0" smtClean="0">
                <a:solidFill>
                  <a:schemeClr val="tx1"/>
                </a:solidFill>
              </a:rPr>
              <a:t>ω</a:t>
            </a:r>
            <a:r>
              <a:rPr lang="en-US" altLang="zh-TW" sz="3400" dirty="0" smtClean="0">
                <a:solidFill>
                  <a:schemeClr val="tx1"/>
                </a:solidFill>
              </a:rPr>
              <a:t>: the initial state of system</a:t>
            </a:r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400" dirty="0" smtClean="0">
                <a:solidFill>
                  <a:schemeClr val="tx1"/>
                </a:solidFill>
              </a:rPr>
              <a:t>P:  parallel rewriting rules; </a:t>
            </a:r>
          </a:p>
          <a:p>
            <a:pPr lvl="1">
              <a:buClr>
                <a:srgbClr val="FF0000"/>
              </a:buClr>
              <a:buSzPct val="100000"/>
              <a:buNone/>
            </a:pPr>
            <a:r>
              <a:rPr lang="en-US" altLang="zh-TW" sz="3400" dirty="0" smtClean="0">
                <a:solidFill>
                  <a:schemeClr val="tx1"/>
                </a:solidFill>
              </a:rPr>
              <a:t>       mapping  P: V →V* .   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dirty="0" smtClean="0"/>
              <a:t>variables: A , B</a:t>
            </a:r>
            <a:endParaRPr lang="en-US" altLang="zh-TW" dirty="0"/>
          </a:p>
          <a:p>
            <a:r>
              <a:rPr lang="en-US" altLang="zh-TW" dirty="0" smtClean="0"/>
              <a:t>start: A</a:t>
            </a:r>
          </a:p>
          <a:p>
            <a:r>
              <a:rPr lang="en-US" altLang="zh-TW" dirty="0" smtClean="0"/>
              <a:t>rules: (A → AB), (B → A)</a:t>
            </a:r>
          </a:p>
          <a:p>
            <a:pPr marL="0" indent="0">
              <a:buNone/>
            </a:pPr>
            <a:endParaRPr lang="pt-BR" altLang="zh-TW" sz="1800" dirty="0" smtClean="0"/>
          </a:p>
          <a:p>
            <a:pPr marL="0" indent="0">
              <a:buNone/>
            </a:pPr>
            <a:r>
              <a:rPr lang="pt-BR" altLang="zh-TW" dirty="0" smtClean="0"/>
              <a:t>   n = 0 : A</a:t>
            </a:r>
          </a:p>
          <a:p>
            <a:pPr marL="0" indent="0">
              <a:buNone/>
            </a:pPr>
            <a:r>
              <a:rPr lang="pt-BR" altLang="zh-TW" dirty="0" smtClean="0"/>
              <a:t>   n = 1 : AB</a:t>
            </a:r>
          </a:p>
          <a:p>
            <a:pPr marL="0" indent="0">
              <a:buNone/>
            </a:pPr>
            <a:r>
              <a:rPr lang="pt-BR" altLang="zh-TW" dirty="0" smtClean="0"/>
              <a:t>   n = 2 : ABA</a:t>
            </a:r>
          </a:p>
          <a:p>
            <a:pPr marL="0" indent="0">
              <a:buNone/>
            </a:pPr>
            <a:r>
              <a:rPr lang="pt-BR" altLang="zh-TW" dirty="0" smtClean="0"/>
              <a:t>   n = 3 : ABAAB</a:t>
            </a:r>
          </a:p>
          <a:p>
            <a:pPr marL="0" indent="0">
              <a:buNone/>
            </a:pPr>
            <a:r>
              <a:rPr lang="pt-BR" altLang="zh-TW" dirty="0" smtClean="0"/>
              <a:t>   </a:t>
            </a:r>
            <a:endParaRPr lang="zh-TW" altLang="en-US" dirty="0"/>
          </a:p>
        </p:txBody>
      </p:sp>
      <p:sp>
        <p:nvSpPr>
          <p:cNvPr id="7" name="文字方塊 7"/>
          <p:cNvSpPr txBox="1"/>
          <p:nvPr/>
        </p:nvSpPr>
        <p:spPr>
          <a:xfrm>
            <a:off x="4644008" y="1628800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TW" sz="2800" dirty="0" smtClean="0"/>
              <a:t>               </a:t>
            </a:r>
            <a:r>
              <a:rPr lang="pt-BR" altLang="zh-TW" sz="2800" dirty="0" smtClean="0"/>
              <a:t> A </a:t>
            </a:r>
            <a:endParaRPr lang="pt-BR" altLang="zh-TW" sz="2800" dirty="0" smtClean="0"/>
          </a:p>
          <a:p>
            <a:r>
              <a:rPr lang="pt-BR" altLang="zh-TW" sz="2800" dirty="0" smtClean="0"/>
              <a:t>              /  \</a:t>
            </a:r>
          </a:p>
          <a:p>
            <a:r>
              <a:rPr lang="pt-BR" altLang="zh-TW" sz="2800" dirty="0"/>
              <a:t> </a:t>
            </a:r>
            <a:r>
              <a:rPr lang="pt-BR" altLang="zh-TW" sz="2800" dirty="0" smtClean="0"/>
              <a:t>           A     </a:t>
            </a:r>
            <a:r>
              <a:rPr lang="pt-BR" altLang="zh-TW" sz="2800" dirty="0"/>
              <a:t>B </a:t>
            </a:r>
            <a:endParaRPr lang="pt-BR" altLang="zh-TW" sz="2800" dirty="0" smtClean="0"/>
          </a:p>
          <a:p>
            <a:r>
              <a:rPr lang="pt-BR" altLang="zh-TW" sz="2800" dirty="0" smtClean="0"/>
              <a:t>          / |       </a:t>
            </a:r>
            <a:r>
              <a:rPr lang="pt-BR" altLang="zh-TW" sz="2800" dirty="0"/>
              <a:t>\</a:t>
            </a:r>
          </a:p>
          <a:p>
            <a:r>
              <a:rPr lang="pt-BR" altLang="zh-TW" sz="2800" dirty="0" smtClean="0"/>
              <a:t>        A  B         A</a:t>
            </a:r>
            <a:endParaRPr lang="pt-BR" altLang="zh-TW" sz="2800" dirty="0"/>
          </a:p>
          <a:p>
            <a:r>
              <a:rPr lang="pt-BR" altLang="zh-TW" sz="2800" dirty="0" smtClean="0"/>
              <a:t>      / |  |        | \</a:t>
            </a:r>
            <a:endParaRPr lang="pt-BR" altLang="zh-TW" sz="2800" dirty="0"/>
          </a:p>
          <a:p>
            <a:r>
              <a:rPr lang="pt-BR" altLang="zh-TW" sz="2800" dirty="0" smtClean="0"/>
              <a:t>     A  B  A        A  B</a:t>
            </a:r>
          </a:p>
        </p:txBody>
      </p:sp>
    </p:spTree>
    <p:extLst>
      <p:ext uri="{BB962C8B-B14F-4D97-AF65-F5344CB8AC3E}">
        <p14:creationId xmlns="" xmlns:p14="http://schemas.microsoft.com/office/powerpoint/2010/main" val="8752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Koch snowflake graph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Variables: F, +, -     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Start: F--F--F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Rules: F→F+F--F+F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14</a:t>
            </a:fld>
            <a:endParaRPr lang="zh-TW" altLang="en-US" dirty="0"/>
          </a:p>
        </p:txBody>
      </p:sp>
      <p:grpSp>
        <p:nvGrpSpPr>
          <p:cNvPr id="4" name="群組 234"/>
          <p:cNvGrpSpPr/>
          <p:nvPr/>
        </p:nvGrpSpPr>
        <p:grpSpPr>
          <a:xfrm>
            <a:off x="2843808" y="4077072"/>
            <a:ext cx="3997279" cy="542925"/>
            <a:chOff x="683568" y="4077072"/>
            <a:chExt cx="3997279" cy="542925"/>
          </a:xfrm>
        </p:grpSpPr>
        <p:sp>
          <p:nvSpPr>
            <p:cNvPr id="3189" name="Text Box 117"/>
            <p:cNvSpPr txBox="1">
              <a:spLocks noChangeArrowheads="1"/>
            </p:cNvSpPr>
            <p:nvPr/>
          </p:nvSpPr>
          <p:spPr bwMode="auto">
            <a:xfrm>
              <a:off x="683568" y="4077072"/>
              <a:ext cx="1944216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軟正黑體" pitchFamily="34" charset="-120"/>
                  <a:cs typeface="新細明體" pitchFamily="18" charset="-120"/>
                </a:rPr>
                <a:t>    n=0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4283968" y="4149080"/>
              <a:ext cx="396879" cy="343286"/>
              <a:chOff x="4415" y="1775"/>
              <a:chExt cx="2149" cy="1859"/>
            </a:xfrm>
          </p:grpSpPr>
          <p:cxnSp>
            <p:nvCxnSpPr>
              <p:cNvPr id="3192" name="AutoShape 120"/>
              <p:cNvCxnSpPr>
                <a:cxnSpLocks noChangeShapeType="1"/>
              </p:cNvCxnSpPr>
              <p:nvPr/>
            </p:nvCxnSpPr>
            <p:spPr bwMode="auto">
              <a:xfrm flipH="1">
                <a:off x="4415" y="1775"/>
                <a:ext cx="1077" cy="185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3193" name="AutoShape 121"/>
              <p:cNvCxnSpPr>
                <a:cxnSpLocks noChangeShapeType="1"/>
              </p:cNvCxnSpPr>
              <p:nvPr/>
            </p:nvCxnSpPr>
            <p:spPr bwMode="auto">
              <a:xfrm flipH="1" flipV="1">
                <a:off x="5492" y="1775"/>
                <a:ext cx="1072" cy="185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3194" name="AutoShape 122"/>
              <p:cNvCxnSpPr>
                <a:cxnSpLocks noChangeShapeType="1"/>
              </p:cNvCxnSpPr>
              <p:nvPr/>
            </p:nvCxnSpPr>
            <p:spPr bwMode="auto">
              <a:xfrm>
                <a:off x="4415" y="3633"/>
                <a:ext cx="2149" cy="1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" name="群組 235"/>
          <p:cNvGrpSpPr/>
          <p:nvPr/>
        </p:nvGrpSpPr>
        <p:grpSpPr>
          <a:xfrm>
            <a:off x="2843808" y="3717032"/>
            <a:ext cx="4377989" cy="1305332"/>
            <a:chOff x="683568" y="3717032"/>
            <a:chExt cx="4377989" cy="1305332"/>
          </a:xfrm>
        </p:grpSpPr>
        <p:grpSp>
          <p:nvGrpSpPr>
            <p:cNvPr id="8" name="Group 123"/>
            <p:cNvGrpSpPr>
              <a:grpSpLocks/>
            </p:cNvGrpSpPr>
            <p:nvPr/>
          </p:nvGrpSpPr>
          <p:grpSpPr bwMode="auto">
            <a:xfrm>
              <a:off x="3923928" y="3717032"/>
              <a:ext cx="1137629" cy="1305332"/>
              <a:chOff x="2134" y="3482"/>
              <a:chExt cx="2169" cy="2489"/>
            </a:xfrm>
          </p:grpSpPr>
          <p:grpSp>
            <p:nvGrpSpPr>
              <p:cNvPr id="9" name="Group 124"/>
              <p:cNvGrpSpPr>
                <a:grpSpLocks/>
              </p:cNvGrpSpPr>
              <p:nvPr/>
            </p:nvGrpSpPr>
            <p:grpSpPr bwMode="auto">
              <a:xfrm>
                <a:off x="2134" y="3482"/>
                <a:ext cx="1080" cy="1859"/>
                <a:chOff x="7936" y="3808"/>
                <a:chExt cx="3221" cy="5545"/>
              </a:xfrm>
            </p:grpSpPr>
            <p:grpSp>
              <p:nvGrpSpPr>
                <p:cNvPr id="10" name="Group 125"/>
                <p:cNvGrpSpPr>
                  <a:grpSpLocks/>
                </p:cNvGrpSpPr>
                <p:nvPr/>
              </p:nvGrpSpPr>
              <p:grpSpPr bwMode="auto">
                <a:xfrm>
                  <a:off x="7936" y="5659"/>
                  <a:ext cx="1078" cy="3694"/>
                  <a:chOff x="7936" y="1970"/>
                  <a:chExt cx="1078" cy="3694"/>
                </a:xfrm>
              </p:grpSpPr>
              <p:cxnSp>
                <p:nvCxnSpPr>
                  <p:cNvPr id="3198" name="AutoShape 1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936" y="38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99" name="AutoShape 12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42" y="197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1" name="Group 128"/>
                <p:cNvGrpSpPr>
                  <a:grpSpLocks/>
                </p:cNvGrpSpPr>
                <p:nvPr/>
              </p:nvGrpSpPr>
              <p:grpSpPr bwMode="auto">
                <a:xfrm>
                  <a:off x="7936" y="3808"/>
                  <a:ext cx="3221" cy="1858"/>
                  <a:chOff x="7936" y="3808"/>
                  <a:chExt cx="3221" cy="1858"/>
                </a:xfrm>
              </p:grpSpPr>
              <p:cxnSp>
                <p:nvCxnSpPr>
                  <p:cNvPr id="3201" name="AutoShape 1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6" y="5664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02" name="AutoShape 13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080" y="3808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2" name="Group 131"/>
              <p:cNvGrpSpPr>
                <a:grpSpLocks/>
              </p:cNvGrpSpPr>
              <p:nvPr/>
            </p:nvGrpSpPr>
            <p:grpSpPr bwMode="auto">
              <a:xfrm>
                <a:off x="3214" y="3482"/>
                <a:ext cx="1089" cy="1859"/>
                <a:chOff x="9100" y="4244"/>
                <a:chExt cx="3229" cy="5511"/>
              </a:xfrm>
            </p:grpSpPr>
            <p:grpSp>
              <p:nvGrpSpPr>
                <p:cNvPr id="13" name="Group 132"/>
                <p:cNvGrpSpPr>
                  <a:grpSpLocks/>
                </p:cNvGrpSpPr>
                <p:nvPr/>
              </p:nvGrpSpPr>
              <p:grpSpPr bwMode="auto">
                <a:xfrm>
                  <a:off x="11251" y="6078"/>
                  <a:ext cx="1078" cy="3677"/>
                  <a:chOff x="11251" y="2406"/>
                  <a:chExt cx="1078" cy="3677"/>
                </a:xfrm>
              </p:grpSpPr>
              <p:cxnSp>
                <p:nvCxnSpPr>
                  <p:cNvPr id="3205" name="AutoShape 1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1251" y="24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06" name="AutoShape 13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1257" y="4225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" name="Group 135"/>
                <p:cNvGrpSpPr>
                  <a:grpSpLocks/>
                </p:cNvGrpSpPr>
                <p:nvPr/>
              </p:nvGrpSpPr>
              <p:grpSpPr bwMode="auto">
                <a:xfrm>
                  <a:off x="9100" y="4244"/>
                  <a:ext cx="3229" cy="1858"/>
                  <a:chOff x="9100" y="4244"/>
                  <a:chExt cx="3229" cy="1858"/>
                </a:xfrm>
              </p:grpSpPr>
              <p:cxnSp>
                <p:nvCxnSpPr>
                  <p:cNvPr id="3208" name="AutoShape 1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80" y="6083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09" name="AutoShape 13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00" y="4244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5" name="Group 138"/>
              <p:cNvGrpSpPr>
                <a:grpSpLocks/>
              </p:cNvGrpSpPr>
              <p:nvPr/>
            </p:nvGrpSpPr>
            <p:grpSpPr bwMode="auto">
              <a:xfrm>
                <a:off x="2134" y="5341"/>
                <a:ext cx="2169" cy="630"/>
                <a:chOff x="3452" y="5174"/>
                <a:chExt cx="6401" cy="1858"/>
              </a:xfrm>
            </p:grpSpPr>
            <p:grpSp>
              <p:nvGrpSpPr>
                <p:cNvPr id="16" name="Group 139"/>
                <p:cNvGrpSpPr>
                  <a:grpSpLocks/>
                </p:cNvGrpSpPr>
                <p:nvPr/>
              </p:nvGrpSpPr>
              <p:grpSpPr bwMode="auto">
                <a:xfrm>
                  <a:off x="3452" y="5174"/>
                  <a:ext cx="3186" cy="1858"/>
                  <a:chOff x="6614" y="7010"/>
                  <a:chExt cx="3186" cy="1858"/>
                </a:xfrm>
              </p:grpSpPr>
              <p:cxnSp>
                <p:nvCxnSpPr>
                  <p:cNvPr id="3212" name="AutoShape 1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28" y="701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13" name="AutoShape 1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14" y="7032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7" name="Group 142"/>
                <p:cNvGrpSpPr>
                  <a:grpSpLocks/>
                </p:cNvGrpSpPr>
                <p:nvPr/>
              </p:nvGrpSpPr>
              <p:grpSpPr bwMode="auto">
                <a:xfrm>
                  <a:off x="6614" y="5174"/>
                  <a:ext cx="3239" cy="1858"/>
                  <a:chOff x="6614" y="5174"/>
                  <a:chExt cx="3239" cy="1858"/>
                </a:xfrm>
              </p:grpSpPr>
              <p:cxnSp>
                <p:nvCxnSpPr>
                  <p:cNvPr id="3215" name="AutoShape 1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614" y="5174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16" name="AutoShape 1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704" y="5198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sp>
          <p:nvSpPr>
            <p:cNvPr id="233" name="Text Box 117"/>
            <p:cNvSpPr txBox="1">
              <a:spLocks noChangeArrowheads="1"/>
            </p:cNvSpPr>
            <p:nvPr/>
          </p:nvSpPr>
          <p:spPr bwMode="auto">
            <a:xfrm>
              <a:off x="683568" y="4077072"/>
              <a:ext cx="1944216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軟正黑體" pitchFamily="34" charset="-120"/>
                  <a:cs typeface="新細明體" pitchFamily="18" charset="-120"/>
                </a:rPr>
                <a:t>    n=1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18" name="群組 237"/>
          <p:cNvGrpSpPr/>
          <p:nvPr/>
        </p:nvGrpSpPr>
        <p:grpSpPr>
          <a:xfrm>
            <a:off x="2843808" y="2420888"/>
            <a:ext cx="5544616" cy="3913787"/>
            <a:chOff x="683568" y="2420888"/>
            <a:chExt cx="5544616" cy="3913787"/>
          </a:xfrm>
        </p:grpSpPr>
        <p:grpSp>
          <p:nvGrpSpPr>
            <p:cNvPr id="19" name="Group 145"/>
            <p:cNvGrpSpPr>
              <a:grpSpLocks/>
            </p:cNvGrpSpPr>
            <p:nvPr/>
          </p:nvGrpSpPr>
          <p:grpSpPr bwMode="auto">
            <a:xfrm>
              <a:off x="2771800" y="2420888"/>
              <a:ext cx="3456384" cy="3913787"/>
              <a:chOff x="2120" y="3494"/>
              <a:chExt cx="2197" cy="2488"/>
            </a:xfrm>
          </p:grpSpPr>
          <p:grpSp>
            <p:nvGrpSpPr>
              <p:cNvPr id="20" name="Group 146"/>
              <p:cNvGrpSpPr>
                <a:grpSpLocks/>
              </p:cNvGrpSpPr>
              <p:nvPr/>
            </p:nvGrpSpPr>
            <p:grpSpPr bwMode="auto">
              <a:xfrm>
                <a:off x="2848" y="3494"/>
                <a:ext cx="357" cy="615"/>
                <a:chOff x="7936" y="3808"/>
                <a:chExt cx="3221" cy="5545"/>
              </a:xfrm>
            </p:grpSpPr>
            <p:grpSp>
              <p:nvGrpSpPr>
                <p:cNvPr id="21" name="Group 147"/>
                <p:cNvGrpSpPr>
                  <a:grpSpLocks/>
                </p:cNvGrpSpPr>
                <p:nvPr/>
              </p:nvGrpSpPr>
              <p:grpSpPr bwMode="auto">
                <a:xfrm>
                  <a:off x="7936" y="5659"/>
                  <a:ext cx="1078" cy="3694"/>
                  <a:chOff x="7936" y="1970"/>
                  <a:chExt cx="1078" cy="3694"/>
                </a:xfrm>
              </p:grpSpPr>
              <p:cxnSp>
                <p:nvCxnSpPr>
                  <p:cNvPr id="3220" name="AutoShape 1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936" y="38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1" name="AutoShape 14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42" y="197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2" name="Group 150"/>
                <p:cNvGrpSpPr>
                  <a:grpSpLocks/>
                </p:cNvGrpSpPr>
                <p:nvPr/>
              </p:nvGrpSpPr>
              <p:grpSpPr bwMode="auto">
                <a:xfrm>
                  <a:off x="7936" y="3808"/>
                  <a:ext cx="3221" cy="1858"/>
                  <a:chOff x="7936" y="3808"/>
                  <a:chExt cx="3221" cy="1858"/>
                </a:xfrm>
              </p:grpSpPr>
              <p:cxnSp>
                <p:nvCxnSpPr>
                  <p:cNvPr id="3223" name="AutoShape 1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6" y="5664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4" name="AutoShape 15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080" y="3808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3" name="Group 153"/>
              <p:cNvGrpSpPr>
                <a:grpSpLocks/>
              </p:cNvGrpSpPr>
              <p:nvPr/>
            </p:nvGrpSpPr>
            <p:grpSpPr bwMode="auto">
              <a:xfrm>
                <a:off x="2120" y="5349"/>
                <a:ext cx="728" cy="211"/>
                <a:chOff x="3452" y="5174"/>
                <a:chExt cx="6401" cy="1858"/>
              </a:xfrm>
            </p:grpSpPr>
            <p:grpSp>
              <p:nvGrpSpPr>
                <p:cNvPr id="24" name="Group 154"/>
                <p:cNvGrpSpPr>
                  <a:grpSpLocks/>
                </p:cNvGrpSpPr>
                <p:nvPr/>
              </p:nvGrpSpPr>
              <p:grpSpPr bwMode="auto">
                <a:xfrm>
                  <a:off x="3452" y="5174"/>
                  <a:ext cx="3186" cy="1858"/>
                  <a:chOff x="6614" y="7010"/>
                  <a:chExt cx="3186" cy="1858"/>
                </a:xfrm>
              </p:grpSpPr>
              <p:cxnSp>
                <p:nvCxnSpPr>
                  <p:cNvPr id="3227" name="AutoShape 15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28" y="701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8" name="AutoShape 1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14" y="7032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" name="Group 157"/>
                <p:cNvGrpSpPr>
                  <a:grpSpLocks/>
                </p:cNvGrpSpPr>
                <p:nvPr/>
              </p:nvGrpSpPr>
              <p:grpSpPr bwMode="auto">
                <a:xfrm>
                  <a:off x="6614" y="5174"/>
                  <a:ext cx="3239" cy="1858"/>
                  <a:chOff x="6614" y="5174"/>
                  <a:chExt cx="3239" cy="1858"/>
                </a:xfrm>
              </p:grpSpPr>
              <p:cxnSp>
                <p:nvCxnSpPr>
                  <p:cNvPr id="3230" name="AutoShape 15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614" y="5174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1" name="AutoShape 1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704" y="5198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" name="Group 160"/>
              <p:cNvGrpSpPr>
                <a:grpSpLocks/>
              </p:cNvGrpSpPr>
              <p:nvPr/>
            </p:nvGrpSpPr>
            <p:grpSpPr bwMode="auto">
              <a:xfrm>
                <a:off x="2141" y="4714"/>
                <a:ext cx="357" cy="615"/>
                <a:chOff x="7936" y="3808"/>
                <a:chExt cx="3221" cy="5545"/>
              </a:xfrm>
            </p:grpSpPr>
            <p:grpSp>
              <p:nvGrpSpPr>
                <p:cNvPr id="27" name="Group 161"/>
                <p:cNvGrpSpPr>
                  <a:grpSpLocks/>
                </p:cNvGrpSpPr>
                <p:nvPr/>
              </p:nvGrpSpPr>
              <p:grpSpPr bwMode="auto">
                <a:xfrm>
                  <a:off x="7936" y="5659"/>
                  <a:ext cx="1078" cy="3694"/>
                  <a:chOff x="7936" y="1970"/>
                  <a:chExt cx="1078" cy="3694"/>
                </a:xfrm>
              </p:grpSpPr>
              <p:cxnSp>
                <p:nvCxnSpPr>
                  <p:cNvPr id="3234" name="AutoShape 16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936" y="38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5" name="AutoShape 16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42" y="197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" name="Group 164"/>
                <p:cNvGrpSpPr>
                  <a:grpSpLocks/>
                </p:cNvGrpSpPr>
                <p:nvPr/>
              </p:nvGrpSpPr>
              <p:grpSpPr bwMode="auto">
                <a:xfrm>
                  <a:off x="7936" y="3808"/>
                  <a:ext cx="3221" cy="1858"/>
                  <a:chOff x="7936" y="3808"/>
                  <a:chExt cx="3221" cy="1858"/>
                </a:xfrm>
              </p:grpSpPr>
              <p:cxnSp>
                <p:nvCxnSpPr>
                  <p:cNvPr id="3237" name="AutoShape 1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6" y="5664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8" name="AutoShape 16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080" y="3808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9" name="Group 167"/>
              <p:cNvGrpSpPr>
                <a:grpSpLocks/>
              </p:cNvGrpSpPr>
              <p:nvPr/>
            </p:nvGrpSpPr>
            <p:grpSpPr bwMode="auto">
              <a:xfrm>
                <a:off x="3214" y="3494"/>
                <a:ext cx="372" cy="635"/>
                <a:chOff x="9100" y="4244"/>
                <a:chExt cx="3229" cy="5511"/>
              </a:xfrm>
            </p:grpSpPr>
            <p:grpSp>
              <p:nvGrpSpPr>
                <p:cNvPr id="30" name="Group 168"/>
                <p:cNvGrpSpPr>
                  <a:grpSpLocks/>
                </p:cNvGrpSpPr>
                <p:nvPr/>
              </p:nvGrpSpPr>
              <p:grpSpPr bwMode="auto">
                <a:xfrm>
                  <a:off x="11251" y="6078"/>
                  <a:ext cx="1078" cy="3677"/>
                  <a:chOff x="11251" y="2406"/>
                  <a:chExt cx="1078" cy="3677"/>
                </a:xfrm>
              </p:grpSpPr>
              <p:cxnSp>
                <p:nvCxnSpPr>
                  <p:cNvPr id="3241" name="AutoShape 16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1251" y="24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42" name="AutoShape 17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1257" y="4225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1" name="Group 171"/>
                <p:cNvGrpSpPr>
                  <a:grpSpLocks/>
                </p:cNvGrpSpPr>
                <p:nvPr/>
              </p:nvGrpSpPr>
              <p:grpSpPr bwMode="auto">
                <a:xfrm>
                  <a:off x="9100" y="4244"/>
                  <a:ext cx="3229" cy="1858"/>
                  <a:chOff x="9100" y="4244"/>
                  <a:chExt cx="3229" cy="1858"/>
                </a:xfrm>
              </p:grpSpPr>
              <p:cxnSp>
                <p:nvCxnSpPr>
                  <p:cNvPr id="3244" name="AutoShape 1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80" y="6083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45" name="AutoShape 17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00" y="4244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24" name="Group 174"/>
              <p:cNvGrpSpPr>
                <a:grpSpLocks/>
              </p:cNvGrpSpPr>
              <p:nvPr/>
            </p:nvGrpSpPr>
            <p:grpSpPr bwMode="auto">
              <a:xfrm>
                <a:off x="3941" y="4699"/>
                <a:ext cx="372" cy="635"/>
                <a:chOff x="9100" y="4244"/>
                <a:chExt cx="3229" cy="5511"/>
              </a:xfrm>
            </p:grpSpPr>
            <p:grpSp>
              <p:nvGrpSpPr>
                <p:cNvPr id="225" name="Group 175"/>
                <p:cNvGrpSpPr>
                  <a:grpSpLocks/>
                </p:cNvGrpSpPr>
                <p:nvPr/>
              </p:nvGrpSpPr>
              <p:grpSpPr bwMode="auto">
                <a:xfrm>
                  <a:off x="11251" y="6078"/>
                  <a:ext cx="1078" cy="3677"/>
                  <a:chOff x="11251" y="2406"/>
                  <a:chExt cx="1078" cy="3677"/>
                </a:xfrm>
              </p:grpSpPr>
              <p:cxnSp>
                <p:nvCxnSpPr>
                  <p:cNvPr id="3248" name="AutoShape 17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1251" y="24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49" name="AutoShape 17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1257" y="4225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26" name="Group 178"/>
                <p:cNvGrpSpPr>
                  <a:grpSpLocks/>
                </p:cNvGrpSpPr>
                <p:nvPr/>
              </p:nvGrpSpPr>
              <p:grpSpPr bwMode="auto">
                <a:xfrm>
                  <a:off x="9100" y="4244"/>
                  <a:ext cx="3229" cy="1858"/>
                  <a:chOff x="9100" y="4244"/>
                  <a:chExt cx="3229" cy="1858"/>
                </a:xfrm>
              </p:grpSpPr>
              <p:cxnSp>
                <p:nvCxnSpPr>
                  <p:cNvPr id="3251" name="AutoShape 1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80" y="6083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2" name="AutoShape 18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00" y="4244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>
                <a:off x="3570" y="5352"/>
                <a:ext cx="728" cy="211"/>
                <a:chOff x="3452" y="5174"/>
                <a:chExt cx="6401" cy="1858"/>
              </a:xfrm>
            </p:grpSpPr>
            <p:grpSp>
              <p:nvGrpSpPr>
                <p:cNvPr id="228" name="Group 182"/>
                <p:cNvGrpSpPr>
                  <a:grpSpLocks/>
                </p:cNvGrpSpPr>
                <p:nvPr/>
              </p:nvGrpSpPr>
              <p:grpSpPr bwMode="auto">
                <a:xfrm>
                  <a:off x="3452" y="5174"/>
                  <a:ext cx="3186" cy="1858"/>
                  <a:chOff x="6614" y="7010"/>
                  <a:chExt cx="3186" cy="1858"/>
                </a:xfrm>
              </p:grpSpPr>
              <p:cxnSp>
                <p:nvCxnSpPr>
                  <p:cNvPr id="3255" name="AutoShape 18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28" y="701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6" name="AutoShape 1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14" y="7032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29" name="Group 185"/>
                <p:cNvGrpSpPr>
                  <a:grpSpLocks/>
                </p:cNvGrpSpPr>
                <p:nvPr/>
              </p:nvGrpSpPr>
              <p:grpSpPr bwMode="auto">
                <a:xfrm>
                  <a:off x="6614" y="5174"/>
                  <a:ext cx="3239" cy="1858"/>
                  <a:chOff x="6614" y="5174"/>
                  <a:chExt cx="3239" cy="1858"/>
                </a:xfrm>
              </p:grpSpPr>
              <p:cxnSp>
                <p:nvCxnSpPr>
                  <p:cNvPr id="3258" name="AutoShape 18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614" y="5174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9" name="AutoShape 1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704" y="5198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30" name="Group 188"/>
              <p:cNvGrpSpPr>
                <a:grpSpLocks/>
              </p:cNvGrpSpPr>
              <p:nvPr/>
            </p:nvGrpSpPr>
            <p:grpSpPr bwMode="auto">
              <a:xfrm>
                <a:off x="3588" y="3891"/>
                <a:ext cx="725" cy="210"/>
                <a:chOff x="2134" y="3482"/>
                <a:chExt cx="2169" cy="627"/>
              </a:xfrm>
            </p:grpSpPr>
            <p:grpSp>
              <p:nvGrpSpPr>
                <p:cNvPr id="231" name="Group 189"/>
                <p:cNvGrpSpPr>
                  <a:grpSpLocks/>
                </p:cNvGrpSpPr>
                <p:nvPr/>
              </p:nvGrpSpPr>
              <p:grpSpPr bwMode="auto">
                <a:xfrm>
                  <a:off x="2134" y="3482"/>
                  <a:ext cx="1080" cy="623"/>
                  <a:chOff x="7936" y="3808"/>
                  <a:chExt cx="3221" cy="1858"/>
                </a:xfrm>
              </p:grpSpPr>
              <p:cxnSp>
                <p:nvCxnSpPr>
                  <p:cNvPr id="3262" name="AutoShape 1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6" y="5664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63" name="AutoShape 19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080" y="3808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2" name="Group 192"/>
                <p:cNvGrpSpPr>
                  <a:grpSpLocks/>
                </p:cNvGrpSpPr>
                <p:nvPr/>
              </p:nvGrpSpPr>
              <p:grpSpPr bwMode="auto">
                <a:xfrm>
                  <a:off x="3214" y="3482"/>
                  <a:ext cx="1089" cy="627"/>
                  <a:chOff x="9100" y="4244"/>
                  <a:chExt cx="3229" cy="1858"/>
                </a:xfrm>
              </p:grpSpPr>
              <p:cxnSp>
                <p:nvCxnSpPr>
                  <p:cNvPr id="3265" name="AutoShape 1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80" y="6083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66" name="AutoShape 19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00" y="4244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35" name="Group 195"/>
              <p:cNvGrpSpPr>
                <a:grpSpLocks/>
              </p:cNvGrpSpPr>
              <p:nvPr/>
            </p:nvGrpSpPr>
            <p:grpSpPr bwMode="auto">
              <a:xfrm>
                <a:off x="2137" y="3894"/>
                <a:ext cx="725" cy="210"/>
                <a:chOff x="2134" y="3482"/>
                <a:chExt cx="2169" cy="627"/>
              </a:xfrm>
            </p:grpSpPr>
            <p:grpSp>
              <p:nvGrpSpPr>
                <p:cNvPr id="236" name="Group 196"/>
                <p:cNvGrpSpPr>
                  <a:grpSpLocks/>
                </p:cNvGrpSpPr>
                <p:nvPr/>
              </p:nvGrpSpPr>
              <p:grpSpPr bwMode="auto">
                <a:xfrm>
                  <a:off x="2134" y="3482"/>
                  <a:ext cx="1080" cy="623"/>
                  <a:chOff x="7936" y="3808"/>
                  <a:chExt cx="3221" cy="1858"/>
                </a:xfrm>
              </p:grpSpPr>
              <p:cxnSp>
                <p:nvCxnSpPr>
                  <p:cNvPr id="3269" name="AutoShape 1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6" y="5664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0" name="AutoShape 19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080" y="3808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7" name="Group 199"/>
                <p:cNvGrpSpPr>
                  <a:grpSpLocks/>
                </p:cNvGrpSpPr>
                <p:nvPr/>
              </p:nvGrpSpPr>
              <p:grpSpPr bwMode="auto">
                <a:xfrm>
                  <a:off x="3214" y="3482"/>
                  <a:ext cx="1089" cy="627"/>
                  <a:chOff x="9100" y="4244"/>
                  <a:chExt cx="3229" cy="1858"/>
                </a:xfrm>
              </p:grpSpPr>
              <p:cxnSp>
                <p:nvCxnSpPr>
                  <p:cNvPr id="3272" name="AutoShape 2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80" y="6083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3" name="AutoShape 20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100" y="4244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38" name="Group 202"/>
              <p:cNvGrpSpPr>
                <a:grpSpLocks/>
              </p:cNvGrpSpPr>
              <p:nvPr/>
            </p:nvGrpSpPr>
            <p:grpSpPr bwMode="auto">
              <a:xfrm>
                <a:off x="2845" y="5334"/>
                <a:ext cx="360" cy="623"/>
                <a:chOff x="2134" y="4103"/>
                <a:chExt cx="1080" cy="1868"/>
              </a:xfrm>
            </p:grpSpPr>
            <p:grpSp>
              <p:nvGrpSpPr>
                <p:cNvPr id="239" name="Group 203"/>
                <p:cNvGrpSpPr>
                  <a:grpSpLocks/>
                </p:cNvGrpSpPr>
                <p:nvPr/>
              </p:nvGrpSpPr>
              <p:grpSpPr bwMode="auto">
                <a:xfrm>
                  <a:off x="2134" y="4103"/>
                  <a:ext cx="361" cy="1238"/>
                  <a:chOff x="7936" y="1970"/>
                  <a:chExt cx="1078" cy="3694"/>
                </a:xfrm>
              </p:grpSpPr>
              <p:cxnSp>
                <p:nvCxnSpPr>
                  <p:cNvPr id="3276" name="AutoShape 20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936" y="38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7" name="AutoShape 20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42" y="197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40" name="Group 206"/>
                <p:cNvGrpSpPr>
                  <a:grpSpLocks/>
                </p:cNvGrpSpPr>
                <p:nvPr/>
              </p:nvGrpSpPr>
              <p:grpSpPr bwMode="auto">
                <a:xfrm>
                  <a:off x="2134" y="5341"/>
                  <a:ext cx="1080" cy="630"/>
                  <a:chOff x="6614" y="7010"/>
                  <a:chExt cx="3186" cy="1858"/>
                </a:xfrm>
              </p:grpSpPr>
              <p:cxnSp>
                <p:nvCxnSpPr>
                  <p:cNvPr id="3279" name="AutoShape 20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28" y="701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80" name="AutoShape 2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14" y="7032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41" name="Group 209"/>
              <p:cNvGrpSpPr>
                <a:grpSpLocks/>
              </p:cNvGrpSpPr>
              <p:nvPr/>
            </p:nvGrpSpPr>
            <p:grpSpPr bwMode="auto">
              <a:xfrm>
                <a:off x="2120" y="4109"/>
                <a:ext cx="360" cy="623"/>
                <a:chOff x="2134" y="4103"/>
                <a:chExt cx="1080" cy="1868"/>
              </a:xfrm>
            </p:grpSpPr>
            <p:grpSp>
              <p:nvGrpSpPr>
                <p:cNvPr id="242" name="Group 210"/>
                <p:cNvGrpSpPr>
                  <a:grpSpLocks/>
                </p:cNvGrpSpPr>
                <p:nvPr/>
              </p:nvGrpSpPr>
              <p:grpSpPr bwMode="auto">
                <a:xfrm>
                  <a:off x="2134" y="4103"/>
                  <a:ext cx="361" cy="1238"/>
                  <a:chOff x="7936" y="1970"/>
                  <a:chExt cx="1078" cy="3694"/>
                </a:xfrm>
              </p:grpSpPr>
              <p:cxnSp>
                <p:nvCxnSpPr>
                  <p:cNvPr id="3283" name="AutoShape 2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936" y="38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84" name="AutoShape 21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942" y="197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43" name="Group 213"/>
                <p:cNvGrpSpPr>
                  <a:grpSpLocks/>
                </p:cNvGrpSpPr>
                <p:nvPr/>
              </p:nvGrpSpPr>
              <p:grpSpPr bwMode="auto">
                <a:xfrm>
                  <a:off x="2134" y="5341"/>
                  <a:ext cx="1080" cy="630"/>
                  <a:chOff x="6614" y="7010"/>
                  <a:chExt cx="3186" cy="1858"/>
                </a:xfrm>
              </p:grpSpPr>
              <p:cxnSp>
                <p:nvCxnSpPr>
                  <p:cNvPr id="3286" name="AutoShape 2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28" y="7010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87" name="AutoShape 2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14" y="7032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44" name="Group 216"/>
              <p:cNvGrpSpPr>
                <a:grpSpLocks/>
              </p:cNvGrpSpPr>
              <p:nvPr/>
            </p:nvGrpSpPr>
            <p:grpSpPr bwMode="auto">
              <a:xfrm>
                <a:off x="3949" y="4129"/>
                <a:ext cx="368" cy="627"/>
                <a:chOff x="3205" y="4101"/>
                <a:chExt cx="1098" cy="1870"/>
              </a:xfrm>
            </p:grpSpPr>
            <p:grpSp>
              <p:nvGrpSpPr>
                <p:cNvPr id="245" name="Group 217"/>
                <p:cNvGrpSpPr>
                  <a:grpSpLocks/>
                </p:cNvGrpSpPr>
                <p:nvPr/>
              </p:nvGrpSpPr>
              <p:grpSpPr bwMode="auto">
                <a:xfrm>
                  <a:off x="3939" y="4101"/>
                  <a:ext cx="364" cy="1240"/>
                  <a:chOff x="11251" y="2406"/>
                  <a:chExt cx="1078" cy="3677"/>
                </a:xfrm>
              </p:grpSpPr>
              <p:cxnSp>
                <p:nvCxnSpPr>
                  <p:cNvPr id="3290" name="AutoShape 2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1251" y="24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1" name="AutoShape 21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1257" y="4225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46" name="Group 220"/>
                <p:cNvGrpSpPr>
                  <a:grpSpLocks/>
                </p:cNvGrpSpPr>
                <p:nvPr/>
              </p:nvGrpSpPr>
              <p:grpSpPr bwMode="auto">
                <a:xfrm>
                  <a:off x="3205" y="5341"/>
                  <a:ext cx="1098" cy="630"/>
                  <a:chOff x="6614" y="5174"/>
                  <a:chExt cx="3239" cy="1858"/>
                </a:xfrm>
              </p:grpSpPr>
              <p:cxnSp>
                <p:nvCxnSpPr>
                  <p:cNvPr id="3293" name="AutoShape 22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614" y="5174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4" name="AutoShape 2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704" y="5198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47" name="Group 223"/>
              <p:cNvGrpSpPr>
                <a:grpSpLocks/>
              </p:cNvGrpSpPr>
              <p:nvPr/>
            </p:nvGrpSpPr>
            <p:grpSpPr bwMode="auto">
              <a:xfrm>
                <a:off x="3220" y="5355"/>
                <a:ext cx="368" cy="627"/>
                <a:chOff x="3205" y="4101"/>
                <a:chExt cx="1098" cy="1870"/>
              </a:xfrm>
            </p:grpSpPr>
            <p:grpSp>
              <p:nvGrpSpPr>
                <p:cNvPr id="248" name="Group 224"/>
                <p:cNvGrpSpPr>
                  <a:grpSpLocks/>
                </p:cNvGrpSpPr>
                <p:nvPr/>
              </p:nvGrpSpPr>
              <p:grpSpPr bwMode="auto">
                <a:xfrm>
                  <a:off x="3939" y="4101"/>
                  <a:ext cx="364" cy="1240"/>
                  <a:chOff x="11251" y="2406"/>
                  <a:chExt cx="1078" cy="3677"/>
                </a:xfrm>
              </p:grpSpPr>
              <p:cxnSp>
                <p:nvCxnSpPr>
                  <p:cNvPr id="3297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1251" y="2406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8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1257" y="4225"/>
                    <a:ext cx="1072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49" name="Group 227"/>
                <p:cNvGrpSpPr>
                  <a:grpSpLocks/>
                </p:cNvGrpSpPr>
                <p:nvPr/>
              </p:nvGrpSpPr>
              <p:grpSpPr bwMode="auto">
                <a:xfrm>
                  <a:off x="3205" y="5341"/>
                  <a:ext cx="1098" cy="630"/>
                  <a:chOff x="6614" y="5174"/>
                  <a:chExt cx="3239" cy="1858"/>
                </a:xfrm>
              </p:grpSpPr>
              <p:cxnSp>
                <p:nvCxnSpPr>
                  <p:cNvPr id="3300" name="AutoShape 22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614" y="5174"/>
                    <a:ext cx="1077" cy="185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1" name="AutoShape 2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704" y="5198"/>
                    <a:ext cx="214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sp>
          <p:nvSpPr>
            <p:cNvPr id="234" name="Text Box 117"/>
            <p:cNvSpPr txBox="1">
              <a:spLocks noChangeArrowheads="1"/>
            </p:cNvSpPr>
            <p:nvPr/>
          </p:nvSpPr>
          <p:spPr bwMode="auto">
            <a:xfrm>
              <a:off x="683568" y="4077072"/>
              <a:ext cx="1944216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軟正黑體" pitchFamily="34" charset="-120"/>
                  <a:cs typeface="新細明體" pitchFamily="18" charset="-120"/>
                </a:rPr>
                <a:t>    n=2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cxnSp>
        <p:nvCxnSpPr>
          <p:cNvPr id="3326" name="AutoShape 254"/>
          <p:cNvCxnSpPr>
            <a:cxnSpLocks noChangeShapeType="1"/>
          </p:cNvCxnSpPr>
          <p:nvPr/>
        </p:nvCxnSpPr>
        <p:spPr bwMode="auto">
          <a:xfrm flipH="1" flipV="1">
            <a:off x="1498529" y="5445224"/>
            <a:ext cx="230688" cy="40005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327" name="AutoShape 255"/>
          <p:cNvCxnSpPr>
            <a:cxnSpLocks noChangeShapeType="1"/>
          </p:cNvCxnSpPr>
          <p:nvPr/>
        </p:nvCxnSpPr>
        <p:spPr bwMode="auto">
          <a:xfrm>
            <a:off x="1043608" y="5449961"/>
            <a:ext cx="462453" cy="21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329" name="AutoShape 257"/>
          <p:cNvCxnSpPr>
            <a:cxnSpLocks noChangeShapeType="1"/>
          </p:cNvCxnSpPr>
          <p:nvPr/>
        </p:nvCxnSpPr>
        <p:spPr bwMode="auto">
          <a:xfrm flipH="1">
            <a:off x="1724052" y="5445224"/>
            <a:ext cx="231764" cy="40005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330" name="AutoShape 258"/>
          <p:cNvCxnSpPr>
            <a:cxnSpLocks noChangeShapeType="1"/>
          </p:cNvCxnSpPr>
          <p:nvPr/>
        </p:nvCxnSpPr>
        <p:spPr bwMode="auto">
          <a:xfrm>
            <a:off x="1958614" y="5450391"/>
            <a:ext cx="462452" cy="21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53" name="AutoShape 258"/>
          <p:cNvCxnSpPr>
            <a:cxnSpLocks noChangeShapeType="1"/>
          </p:cNvCxnSpPr>
          <p:nvPr/>
        </p:nvCxnSpPr>
        <p:spPr bwMode="auto">
          <a:xfrm>
            <a:off x="1507907" y="5443885"/>
            <a:ext cx="462452" cy="21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54" name="AutoShape 254"/>
          <p:cNvCxnSpPr>
            <a:cxnSpLocks noChangeShapeType="1"/>
          </p:cNvCxnSpPr>
          <p:nvPr/>
        </p:nvCxnSpPr>
        <p:spPr bwMode="auto">
          <a:xfrm flipH="1" flipV="1">
            <a:off x="1716427" y="5829118"/>
            <a:ext cx="230688" cy="40005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56" name="AutoShape 258"/>
          <p:cNvCxnSpPr>
            <a:cxnSpLocks noChangeShapeType="1"/>
          </p:cNvCxnSpPr>
          <p:nvPr/>
        </p:nvCxnSpPr>
        <p:spPr bwMode="auto">
          <a:xfrm>
            <a:off x="1742958" y="5845913"/>
            <a:ext cx="462452" cy="21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57" name="AutoShape 257"/>
          <p:cNvCxnSpPr>
            <a:cxnSpLocks noChangeShapeType="1"/>
          </p:cNvCxnSpPr>
          <p:nvPr/>
        </p:nvCxnSpPr>
        <p:spPr bwMode="auto">
          <a:xfrm flipH="1">
            <a:off x="1963972" y="5045174"/>
            <a:ext cx="231764" cy="40005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420" name="AutoShape 348"/>
          <p:cNvCxnSpPr>
            <a:cxnSpLocks noChangeShapeType="1"/>
          </p:cNvCxnSpPr>
          <p:nvPr/>
        </p:nvCxnSpPr>
        <p:spPr bwMode="auto">
          <a:xfrm flipH="1">
            <a:off x="1403648" y="4005064"/>
            <a:ext cx="298636" cy="515143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421" name="AutoShape 349"/>
          <p:cNvCxnSpPr>
            <a:cxnSpLocks noChangeShapeType="1"/>
          </p:cNvCxnSpPr>
          <p:nvPr/>
        </p:nvCxnSpPr>
        <p:spPr bwMode="auto">
          <a:xfrm flipH="1" flipV="1">
            <a:off x="1702284" y="4005064"/>
            <a:ext cx="297250" cy="515143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422" name="AutoShape 350"/>
          <p:cNvCxnSpPr>
            <a:cxnSpLocks noChangeShapeType="1"/>
          </p:cNvCxnSpPr>
          <p:nvPr/>
        </p:nvCxnSpPr>
        <p:spPr bwMode="auto">
          <a:xfrm>
            <a:off x="1403648" y="4520207"/>
            <a:ext cx="595886" cy="27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2" name="AutoShape 350"/>
          <p:cNvCxnSpPr>
            <a:cxnSpLocks noChangeShapeType="1"/>
          </p:cNvCxnSpPr>
          <p:nvPr/>
        </p:nvCxnSpPr>
        <p:spPr bwMode="auto">
          <a:xfrm>
            <a:off x="1992588" y="4517071"/>
            <a:ext cx="595886" cy="27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3" name="AutoShape 348"/>
          <p:cNvCxnSpPr>
            <a:cxnSpLocks noChangeShapeType="1"/>
          </p:cNvCxnSpPr>
          <p:nvPr/>
        </p:nvCxnSpPr>
        <p:spPr bwMode="auto">
          <a:xfrm flipH="1">
            <a:off x="1987242" y="3998438"/>
            <a:ext cx="298636" cy="515143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4" name="AutoShape 349"/>
          <p:cNvCxnSpPr>
            <a:cxnSpLocks noChangeShapeType="1"/>
          </p:cNvCxnSpPr>
          <p:nvPr/>
        </p:nvCxnSpPr>
        <p:spPr bwMode="auto">
          <a:xfrm flipH="1" flipV="1">
            <a:off x="1404094" y="3493056"/>
            <a:ext cx="297250" cy="515143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5" name="AutoShape 350"/>
          <p:cNvCxnSpPr>
            <a:cxnSpLocks noChangeShapeType="1"/>
          </p:cNvCxnSpPr>
          <p:nvPr/>
        </p:nvCxnSpPr>
        <p:spPr bwMode="auto">
          <a:xfrm>
            <a:off x="1109450" y="4021413"/>
            <a:ext cx="595886" cy="27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err="1" smtClean="0">
                <a:solidFill>
                  <a:schemeClr val="accent5"/>
                </a:solidFill>
                <a:effectLst/>
              </a:rPr>
              <a:t>Lindenmayer</a:t>
            </a:r>
            <a:r>
              <a:rPr lang="en-US" altLang="zh-TW" dirty="0" smtClean="0">
                <a:solidFill>
                  <a:schemeClr val="accent5"/>
                </a:solidFill>
                <a:effectLst/>
              </a:rPr>
              <a:t> system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Context-free grammar can be used to build a tree.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15</a:t>
            </a:fld>
            <a:endParaRPr lang="zh-TW" altLang="en-US" dirty="0"/>
          </a:p>
        </p:txBody>
      </p:sp>
      <p:grpSp>
        <p:nvGrpSpPr>
          <p:cNvPr id="4" name="群組 36"/>
          <p:cNvGrpSpPr/>
          <p:nvPr/>
        </p:nvGrpSpPr>
        <p:grpSpPr>
          <a:xfrm>
            <a:off x="2818121" y="3011723"/>
            <a:ext cx="3187777" cy="1929445"/>
            <a:chOff x="3773798" y="2333935"/>
            <a:chExt cx="1523037" cy="921838"/>
          </a:xfrm>
        </p:grpSpPr>
        <p:sp>
          <p:nvSpPr>
            <p:cNvPr id="10" name="圓角矩形 9"/>
            <p:cNvSpPr/>
            <p:nvPr/>
          </p:nvSpPr>
          <p:spPr>
            <a:xfrm>
              <a:off x="3773798" y="2333935"/>
              <a:ext cx="1523037" cy="36071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Context-free grammar</a:t>
              </a:r>
              <a:endParaRPr lang="zh-TW" altLang="en-US" sz="2000" dirty="0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3773798" y="2895054"/>
              <a:ext cx="1523037" cy="36071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tree</a:t>
              </a:r>
              <a:endParaRPr lang="zh-TW" altLang="en-US" sz="2000" dirty="0"/>
            </a:p>
          </p:txBody>
        </p:sp>
        <p:sp>
          <p:nvSpPr>
            <p:cNvPr id="14" name="向下箭號 13"/>
            <p:cNvSpPr/>
            <p:nvPr/>
          </p:nvSpPr>
          <p:spPr>
            <a:xfrm>
              <a:off x="4455158" y="2752968"/>
              <a:ext cx="160320" cy="1202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9" name="圓角矩形圖說文字 8"/>
          <p:cNvSpPr/>
          <p:nvPr/>
        </p:nvSpPr>
        <p:spPr>
          <a:xfrm>
            <a:off x="5436096" y="2204864"/>
            <a:ext cx="3528392" cy="720080"/>
          </a:xfrm>
          <a:prstGeom prst="wedgeRoundRectCallout">
            <a:avLst>
              <a:gd name="adj1" fmla="val -49496"/>
              <a:gd name="adj2" fmla="val 821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F→F+F--F+F  (bracket strings)</a:t>
            </a:r>
            <a:endParaRPr lang="zh-TW" alt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1080120" cy="34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圓角矩形圖說文字 10"/>
          <p:cNvSpPr/>
          <p:nvPr/>
        </p:nvSpPr>
        <p:spPr>
          <a:xfrm>
            <a:off x="827584" y="3068960"/>
            <a:ext cx="1512168" cy="3456384"/>
          </a:xfrm>
          <a:prstGeom prst="wedgeRoundRectCallout">
            <a:avLst>
              <a:gd name="adj1" fmla="val 79481"/>
              <a:gd name="adj2" fmla="val -38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err="1" smtClean="0">
                <a:solidFill>
                  <a:schemeClr val="accent5"/>
                </a:solidFill>
                <a:effectLst/>
              </a:rPr>
              <a:t>Lindenmayer</a:t>
            </a:r>
            <a:r>
              <a:rPr lang="en-US" altLang="zh-TW" dirty="0" smtClean="0">
                <a:solidFill>
                  <a:schemeClr val="accent5"/>
                </a:solidFill>
                <a:effectLst/>
              </a:rPr>
              <a:t> system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Can we deconstruct a tree to context-free grammars?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16</a:t>
            </a:fld>
            <a:endParaRPr lang="zh-TW" altLang="en-US" dirty="0"/>
          </a:p>
        </p:txBody>
      </p:sp>
      <p:grpSp>
        <p:nvGrpSpPr>
          <p:cNvPr id="4" name="群組 36"/>
          <p:cNvGrpSpPr/>
          <p:nvPr/>
        </p:nvGrpSpPr>
        <p:grpSpPr>
          <a:xfrm>
            <a:off x="2818121" y="3011723"/>
            <a:ext cx="3187777" cy="1929445"/>
            <a:chOff x="3773798" y="2333935"/>
            <a:chExt cx="1523037" cy="921838"/>
          </a:xfrm>
        </p:grpSpPr>
        <p:sp>
          <p:nvSpPr>
            <p:cNvPr id="10" name="圓角矩形 9"/>
            <p:cNvSpPr/>
            <p:nvPr/>
          </p:nvSpPr>
          <p:spPr>
            <a:xfrm>
              <a:off x="3773798" y="2333935"/>
              <a:ext cx="1523037" cy="36071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tree</a:t>
              </a:r>
              <a:endParaRPr lang="zh-TW" altLang="en-US" sz="2000" dirty="0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3773798" y="2895054"/>
              <a:ext cx="1523037" cy="36071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Context-free grammar</a:t>
              </a:r>
              <a:endParaRPr lang="zh-TW" altLang="en-US" sz="2000" dirty="0"/>
            </a:p>
          </p:txBody>
        </p:sp>
        <p:sp>
          <p:nvSpPr>
            <p:cNvPr id="14" name="向下箭號 13"/>
            <p:cNvSpPr/>
            <p:nvPr/>
          </p:nvSpPr>
          <p:spPr>
            <a:xfrm>
              <a:off x="4455158" y="2752968"/>
              <a:ext cx="160320" cy="1202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156176" y="315548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?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Deconstruction of tree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pic>
        <p:nvPicPr>
          <p:cNvPr id="11" name="內容版面配置區 10" descr="Figure 1.1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8202" y="2564904"/>
            <a:ext cx="8455144" cy="2641045"/>
          </a:xfr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Rewriting rules</a:t>
            </a:r>
            <a:endParaRPr lang="zh-TW" altLang="en-US" dirty="0"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4294967295"/>
          </p:nvPr>
        </p:nvSpPr>
        <p:spPr>
          <a:xfrm>
            <a:off x="611560" y="1484784"/>
            <a:ext cx="7920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altLang="zh-TW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文字方塊 7"/>
          <p:cNvSpPr txBox="1"/>
          <p:nvPr/>
        </p:nvSpPr>
        <p:spPr>
          <a:xfrm>
            <a:off x="4572000" y="2060848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P</a:t>
            </a:r>
            <a:r>
              <a:rPr lang="en-US" altLang="zh-TW" sz="32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3200" dirty="0" smtClean="0">
                <a:solidFill>
                  <a:srgbClr val="0000FF"/>
                </a:solidFill>
              </a:rPr>
              <a:t>  </a:t>
            </a:r>
            <a:r>
              <a:rPr lang="en-US" altLang="zh-TW" sz="3200" dirty="0" smtClean="0"/>
              <a:t>→</a:t>
            </a:r>
            <a:r>
              <a:rPr lang="en-US" altLang="zh-TW" sz="3200" dirty="0" smtClean="0">
                <a:solidFill>
                  <a:srgbClr val="0000FF"/>
                </a:solidFill>
              </a:rPr>
              <a:t> </a:t>
            </a:r>
            <a:r>
              <a:rPr lang="en-US" altLang="zh-TW" sz="3200" dirty="0" smtClean="0"/>
              <a:t>[-FT</a:t>
            </a:r>
            <a:r>
              <a:rPr lang="en-US" altLang="zh-TW" sz="3200" baseline="-25000" dirty="0" smtClean="0"/>
              <a:t>L</a:t>
            </a:r>
            <a:r>
              <a:rPr lang="en-US" altLang="zh-TW" sz="3200" dirty="0" smtClean="0"/>
              <a:t>][+FT</a:t>
            </a:r>
            <a:r>
              <a:rPr lang="en-US" altLang="zh-TW" sz="3200" baseline="-25000" dirty="0" smtClean="0"/>
              <a:t>R</a:t>
            </a:r>
            <a:r>
              <a:rPr lang="en-US" altLang="zh-TW" sz="3200" dirty="0" smtClean="0"/>
              <a:t>]</a:t>
            </a:r>
          </a:p>
          <a:p>
            <a:r>
              <a:rPr lang="en-US" altLang="zh-TW" sz="3200" dirty="0" smtClean="0"/>
              <a:t>T</a:t>
            </a:r>
            <a:r>
              <a:rPr lang="en-US" altLang="zh-TW" sz="3200" baseline="-25000" dirty="0" smtClean="0"/>
              <a:t>R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zh-TW" sz="3200" dirty="0" smtClean="0"/>
              <a:t>→</a:t>
            </a:r>
            <a:r>
              <a:rPr lang="en-US" altLang="zh-TW" sz="3200" dirty="0" smtClean="0">
                <a:solidFill>
                  <a:srgbClr val="0000FF"/>
                </a:solidFill>
              </a:rPr>
              <a:t> </a:t>
            </a:r>
            <a:r>
              <a:rPr lang="en-US" altLang="zh-TW" sz="3200" dirty="0" smtClean="0"/>
              <a:t>[-FT</a:t>
            </a:r>
            <a:r>
              <a:rPr lang="en-US" altLang="zh-TW" sz="3200" baseline="-25000" dirty="0" smtClean="0"/>
              <a:t>RL</a:t>
            </a:r>
            <a:r>
              <a:rPr lang="en-US" altLang="zh-TW" sz="3200" dirty="0" smtClean="0"/>
              <a:t>][+FT</a:t>
            </a:r>
            <a:r>
              <a:rPr lang="en-US" altLang="zh-TW" sz="3200" baseline="-25000" dirty="0" smtClean="0"/>
              <a:t>RR</a:t>
            </a:r>
            <a:r>
              <a:rPr lang="en-US" altLang="zh-TW" sz="3200" dirty="0" smtClean="0"/>
              <a:t>]</a:t>
            </a:r>
            <a:endParaRPr lang="zh-TW" altLang="en-US" sz="3200" dirty="0" smtClean="0"/>
          </a:p>
          <a:p>
            <a:r>
              <a:rPr lang="en-US" altLang="zh-TW" sz="3200" dirty="0" smtClean="0"/>
              <a:t>T</a:t>
            </a:r>
            <a:r>
              <a:rPr lang="en-US" altLang="zh-TW" sz="3200" baseline="-25000" dirty="0" smtClean="0"/>
              <a:t>L</a:t>
            </a:r>
            <a:r>
              <a:rPr lang="en-US" altLang="zh-TW" sz="3200" dirty="0" smtClean="0"/>
              <a:t>  → null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3200" dirty="0" smtClean="0"/>
              <a:t>T</a:t>
            </a:r>
            <a:r>
              <a:rPr lang="en-US" altLang="zh-TW" sz="3200" baseline="-25000" dirty="0" smtClean="0"/>
              <a:t>RL</a:t>
            </a:r>
            <a:r>
              <a:rPr lang="en-US" altLang="zh-TW" sz="3200" dirty="0" smtClean="0"/>
              <a:t> → null</a:t>
            </a:r>
            <a:endParaRPr lang="zh-TW" altLang="en-US" sz="3200" dirty="0" smtClean="0">
              <a:solidFill>
                <a:srgbClr val="0000FF"/>
              </a:solidFill>
            </a:endParaRPr>
          </a:p>
          <a:p>
            <a:r>
              <a:rPr lang="en-US" altLang="zh-TW" sz="3200" dirty="0" smtClean="0"/>
              <a:t>T</a:t>
            </a:r>
            <a:r>
              <a:rPr lang="en-US" altLang="zh-TW" sz="3200" baseline="-25000" dirty="0" smtClean="0"/>
              <a:t>RR</a:t>
            </a:r>
            <a:r>
              <a:rPr lang="en-US" altLang="zh-TW" sz="3200" dirty="0" smtClean="0"/>
              <a:t> → null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  <p:grpSp>
        <p:nvGrpSpPr>
          <p:cNvPr id="4" name="群組 13"/>
          <p:cNvGrpSpPr/>
          <p:nvPr/>
        </p:nvGrpSpPr>
        <p:grpSpPr>
          <a:xfrm>
            <a:off x="827584" y="1844824"/>
            <a:ext cx="3888432" cy="3382635"/>
            <a:chOff x="930249" y="1848306"/>
            <a:chExt cx="4234070" cy="3451126"/>
          </a:xfrm>
        </p:grpSpPr>
        <p:grpSp>
          <p:nvGrpSpPr>
            <p:cNvPr id="5" name="群組 3"/>
            <p:cNvGrpSpPr/>
            <p:nvPr/>
          </p:nvGrpSpPr>
          <p:grpSpPr>
            <a:xfrm>
              <a:off x="930249" y="1848306"/>
              <a:ext cx="4234070" cy="3451126"/>
              <a:chOff x="3018481" y="1916832"/>
              <a:chExt cx="4234070" cy="3451126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564077" y="2564906"/>
                <a:ext cx="1584267" cy="1186090"/>
                <a:chOff x="2734" y="6011"/>
                <a:chExt cx="1358" cy="1017"/>
              </a:xfrm>
            </p:grpSpPr>
            <p:cxnSp>
              <p:nvCxnSpPr>
                <p:cNvPr id="4122" name="AutoShape 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34" y="6011"/>
                  <a:ext cx="682" cy="1017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</p:cxnSp>
            <p:cxnSp>
              <p:nvCxnSpPr>
                <p:cNvPr id="4123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676" cy="986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</p:cxnSp>
          </p:grpSp>
          <p:sp>
            <p:nvSpPr>
              <p:cNvPr id="35" name="文字方塊 34"/>
              <p:cNvSpPr txBox="1"/>
              <p:nvPr/>
            </p:nvSpPr>
            <p:spPr>
              <a:xfrm>
                <a:off x="4172224" y="1916832"/>
                <a:ext cx="471784" cy="64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/>
                  <a:t>P</a:t>
                </a:r>
                <a:endParaRPr lang="zh-TW" altLang="en-US" sz="3600" dirty="0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3018481" y="3386152"/>
                <a:ext cx="3449983" cy="65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/>
                  <a:t>T</a:t>
                </a:r>
                <a:r>
                  <a:rPr lang="en-US" altLang="zh-TW" sz="3600" baseline="-25000" dirty="0" smtClean="0"/>
                  <a:t>L</a:t>
                </a:r>
                <a:r>
                  <a:rPr lang="en-US" altLang="zh-TW" sz="3600" dirty="0" smtClean="0"/>
                  <a:t> </a:t>
                </a:r>
                <a:r>
                  <a:rPr lang="en-US" altLang="zh-TW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</a:t>
                </a:r>
                <a:r>
                  <a:rPr lang="en-US" altLang="zh-TW" sz="3600" dirty="0" smtClean="0"/>
                  <a:t>T</a:t>
                </a:r>
                <a:r>
                  <a:rPr lang="en-US" altLang="zh-TW" sz="3600" baseline="-25000" dirty="0" smtClean="0"/>
                  <a:t>R</a:t>
                </a:r>
                <a:endParaRPr lang="zh-TW" altLang="en-US" sz="3600" dirty="0"/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085546" y="4708540"/>
                <a:ext cx="3167005" cy="65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/>
                  <a:t>T</a:t>
                </a:r>
                <a:r>
                  <a:rPr lang="en-US" altLang="zh-TW" sz="3600" baseline="-25000" dirty="0" smtClean="0"/>
                  <a:t>RL</a:t>
                </a:r>
                <a:r>
                  <a:rPr lang="en-US" altLang="zh-TW" sz="3600" dirty="0" smtClean="0"/>
                  <a:t>  </a:t>
                </a:r>
                <a:r>
                  <a:rPr lang="en-US" altLang="zh-TW" sz="3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    </a:t>
                </a:r>
                <a:r>
                  <a:rPr lang="en-US" altLang="zh-TW" sz="3600" dirty="0" smtClean="0"/>
                  <a:t>T</a:t>
                </a:r>
                <a:r>
                  <a:rPr lang="en-US" altLang="zh-TW" sz="3600" baseline="-25000" dirty="0" smtClean="0"/>
                  <a:t>RR</a:t>
                </a:r>
                <a:endParaRPr lang="zh-TW" altLang="en-US" sz="3600" dirty="0"/>
              </a:p>
            </p:txBody>
          </p:sp>
        </p:grpSp>
        <p:cxnSp>
          <p:nvCxnSpPr>
            <p:cNvPr id="25" name="AutoShape 26"/>
            <p:cNvCxnSpPr>
              <a:cxnSpLocks noChangeShapeType="1"/>
            </p:cNvCxnSpPr>
            <p:nvPr/>
          </p:nvCxnSpPr>
          <p:spPr bwMode="auto">
            <a:xfrm flipH="1">
              <a:off x="2374029" y="3645024"/>
              <a:ext cx="685804" cy="100985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</p:cxnSp>
        <p:cxnSp>
          <p:nvCxnSpPr>
            <p:cNvPr id="26" name="AutoShape 27"/>
            <p:cNvCxnSpPr>
              <a:cxnSpLocks noChangeShapeType="1"/>
            </p:cNvCxnSpPr>
            <p:nvPr/>
          </p:nvCxnSpPr>
          <p:spPr bwMode="auto">
            <a:xfrm>
              <a:off x="3059832" y="3645024"/>
              <a:ext cx="648072" cy="10081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xmlns="" val="41998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Bracketed strings of tree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19</a:t>
            </a:fld>
            <a:endParaRPr lang="zh-TW" altLang="en-US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91880" y="2564904"/>
            <a:ext cx="2406732" cy="2239223"/>
            <a:chOff x="11169" y="2514"/>
            <a:chExt cx="2063" cy="192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1169" y="2514"/>
              <a:ext cx="1540" cy="1139"/>
              <a:chOff x="2646" y="6011"/>
              <a:chExt cx="1540" cy="1139"/>
            </a:xfrm>
          </p:grpSpPr>
          <p:cxnSp>
            <p:nvCxnSpPr>
              <p:cNvPr id="4122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4123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2176" y="3653"/>
              <a:ext cx="1056" cy="781"/>
              <a:chOff x="2646" y="6011"/>
              <a:chExt cx="1540" cy="1139"/>
            </a:xfrm>
          </p:grpSpPr>
          <p:cxnSp>
            <p:nvCxnSpPr>
              <p:cNvPr id="4125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4126" name="AutoShape 3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sp>
        <p:nvSpPr>
          <p:cNvPr id="35" name="文字方塊 34"/>
          <p:cNvSpPr txBox="1"/>
          <p:nvPr/>
        </p:nvSpPr>
        <p:spPr>
          <a:xfrm>
            <a:off x="3779912" y="19168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</a:rPr>
              <a:t>[ FP ]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123728" y="342900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]               [+FT</a:t>
            </a:r>
            <a:r>
              <a:rPr lang="en-US" altLang="zh-TW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707904" y="47971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36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]  [+FT</a:t>
            </a:r>
            <a:r>
              <a:rPr lang="en-US" altLang="zh-TW" sz="36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endParaRPr lang="zh-TW" alt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547664" y="57332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</a:rPr>
              <a:t> [FP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R 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36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36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altLang="zh-TW" sz="3600" dirty="0" smtClean="0">
                <a:solidFill>
                  <a:srgbClr val="0000FF"/>
                </a:solidFill>
              </a:rPr>
              <a:t>]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0688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 smtClean="0"/>
              <a:t>Syntactic sensitive complexity  </a:t>
            </a:r>
          </a:p>
          <a:p>
            <a:r>
              <a:rPr lang="en-US" altLang="zh-TW" sz="4400" b="1" dirty="0" smtClean="0"/>
              <a:t>   for symbol-free sequence</a:t>
            </a:r>
            <a:endParaRPr lang="zh-TW" altLang="en-US" sz="44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55576" y="2708920"/>
            <a:ext cx="7488832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altLang="zh-TW" sz="3600" dirty="0" smtClean="0"/>
              <a:t>Bo-</a:t>
            </a:r>
            <a:r>
              <a:rPr lang="en-US" altLang="zh-TW" sz="3600" dirty="0" err="1" smtClean="0"/>
              <a:t>Shiang</a:t>
            </a:r>
            <a:r>
              <a:rPr lang="en-US" altLang="zh-TW" sz="3600" dirty="0" smtClean="0"/>
              <a:t> Huang, </a:t>
            </a:r>
            <a:r>
              <a:rPr lang="en-US" altLang="zh-TW" sz="3600" dirty="0" err="1" smtClean="0"/>
              <a:t>Daw</a:t>
            </a:r>
            <a:r>
              <a:rPr lang="en-US" altLang="zh-TW" sz="3600" dirty="0" smtClean="0"/>
              <a:t>-Ran </a:t>
            </a:r>
            <a:r>
              <a:rPr lang="en-US" altLang="zh-TW" sz="3600" dirty="0" err="1" smtClean="0"/>
              <a:t>Liou</a:t>
            </a:r>
            <a:r>
              <a:rPr lang="en-US" altLang="zh-TW" sz="3600" dirty="0" smtClean="0"/>
              <a:t>, Alex A. </a:t>
            </a:r>
            <a:r>
              <a:rPr lang="en-US" altLang="zh-TW" sz="3600" dirty="0" err="1" smtClean="0"/>
              <a:t>Simak</a:t>
            </a:r>
            <a:endParaRPr lang="en-US" altLang="zh-TW" sz="3600" dirty="0" smtClean="0"/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altLang="zh-TW" sz="3600" dirty="0" smtClean="0"/>
              <a:t>Cheng-Yuan </a:t>
            </a:r>
            <a:r>
              <a:rPr lang="en-US" altLang="zh-TW" sz="3600" dirty="0" err="1" smtClean="0"/>
              <a:t>Liou</a:t>
            </a:r>
            <a:endParaRPr lang="en-US" altLang="zh-TW" sz="3600" dirty="0" smtClean="0"/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Taiwan University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Dept. of Computer Science and Information Engineering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Context-free grammar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20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357301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</a:rPr>
              <a:t> </a:t>
            </a:r>
            <a:r>
              <a:rPr lang="en-US" altLang="zh-TW" sz="2800" dirty="0" smtClean="0">
                <a:solidFill>
                  <a:srgbClr val="0000FF"/>
                </a:solidFill>
              </a:rPr>
              <a:t>[FP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R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28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28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altLang="zh-TW" sz="2800" dirty="0" smtClean="0">
                <a:solidFill>
                  <a:srgbClr val="0000FF"/>
                </a:solidFill>
              </a:rPr>
              <a:t>]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278575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P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800" dirty="0" smtClean="0">
                <a:solidFill>
                  <a:srgbClr val="0000FF"/>
                </a:solidFill>
              </a:rPr>
              <a:t>  </a:t>
            </a:r>
            <a:r>
              <a:rPr lang="en-US" altLang="zh-TW" sz="2800" dirty="0" smtClean="0"/>
              <a:t>→</a:t>
            </a:r>
            <a:r>
              <a:rPr lang="en-US" altLang="zh-TW" sz="2800" dirty="0" smtClean="0">
                <a:solidFill>
                  <a:srgbClr val="0000FF"/>
                </a:solidFill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zh-TW" sz="2800" dirty="0" smtClean="0"/>
              <a:t>→</a:t>
            </a:r>
            <a:r>
              <a:rPr lang="en-US" altLang="zh-TW" sz="2800" dirty="0" smtClean="0">
                <a:solidFill>
                  <a:srgbClr val="0000FF"/>
                </a:solidFill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28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28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endParaRPr lang="zh-TW" altLang="en-US" sz="2800" dirty="0" smtClean="0">
              <a:solidFill>
                <a:srgbClr val="0000FF"/>
              </a:solidFill>
            </a:endParaRPr>
          </a:p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/>
              <a:t>  → null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8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800" dirty="0" smtClean="0"/>
              <a:t> → null</a:t>
            </a:r>
            <a:endParaRPr lang="zh-TW" altLang="en-US" sz="2800" dirty="0" smtClean="0">
              <a:solidFill>
                <a:srgbClr val="0000FF"/>
              </a:solidFill>
            </a:endParaRPr>
          </a:p>
          <a:p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8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800" dirty="0" smtClean="0"/>
              <a:t> → null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948264" y="3342495"/>
            <a:ext cx="1326612" cy="1234280"/>
            <a:chOff x="11169" y="2514"/>
            <a:chExt cx="2063" cy="1920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1169" y="2514"/>
              <a:ext cx="1540" cy="1139"/>
              <a:chOff x="2646" y="6011"/>
              <a:chExt cx="1540" cy="1139"/>
            </a:xfrm>
          </p:grpSpPr>
          <p:cxnSp>
            <p:nvCxnSpPr>
              <p:cNvPr id="14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5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2176" y="3653"/>
              <a:ext cx="1056" cy="781"/>
              <a:chOff x="2646" y="6011"/>
              <a:chExt cx="1540" cy="1139"/>
            </a:xfrm>
          </p:grpSpPr>
          <p:cxnSp>
            <p:nvCxnSpPr>
              <p:cNvPr id="1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3" name="AutoShape 3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grpSp>
        <p:nvGrpSpPr>
          <p:cNvPr id="9" name="群組 20"/>
          <p:cNvGrpSpPr/>
          <p:nvPr/>
        </p:nvGrpSpPr>
        <p:grpSpPr>
          <a:xfrm>
            <a:off x="6176560" y="2915652"/>
            <a:ext cx="2736304" cy="2097524"/>
            <a:chOff x="6176560" y="2915652"/>
            <a:chExt cx="2736304" cy="2097524"/>
          </a:xfrm>
        </p:grpSpPr>
        <p:sp>
          <p:nvSpPr>
            <p:cNvPr id="16" name="文字方塊 15"/>
            <p:cNvSpPr txBox="1"/>
            <p:nvPr/>
          </p:nvSpPr>
          <p:spPr>
            <a:xfrm>
              <a:off x="7092280" y="29156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[ FP ]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176560" y="385175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[-FT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L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]                  [+FT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R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]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040656" y="464384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4">
                      <a:lumMod val="50000"/>
                    </a:schemeClr>
                  </a:solidFill>
                </a:rPr>
                <a:t>[-FT</a:t>
              </a:r>
              <a:r>
                <a:rPr lang="en-US" altLang="zh-TW" baseline="-25000" dirty="0" smtClean="0">
                  <a:solidFill>
                    <a:schemeClr val="accent4">
                      <a:lumMod val="50000"/>
                    </a:schemeClr>
                  </a:solidFill>
                </a:rPr>
                <a:t>RL</a:t>
              </a:r>
              <a:r>
                <a:rPr lang="en-US" altLang="zh-TW" dirty="0" smtClean="0">
                  <a:solidFill>
                    <a:schemeClr val="accent4">
                      <a:lumMod val="50000"/>
                    </a:schemeClr>
                  </a:solidFill>
                </a:rPr>
                <a:t>]    [+FT</a:t>
              </a:r>
              <a:r>
                <a:rPr lang="en-US" altLang="zh-TW" baseline="-25000" dirty="0" smtClean="0">
                  <a:solidFill>
                    <a:schemeClr val="accent4">
                      <a:lumMod val="50000"/>
                    </a:schemeClr>
                  </a:solidFill>
                </a:rPr>
                <a:t>RR</a:t>
              </a:r>
              <a:r>
                <a:rPr lang="en-US" altLang="zh-TW" dirty="0" smtClean="0">
                  <a:solidFill>
                    <a:schemeClr val="accent4">
                      <a:lumMod val="50000"/>
                    </a:schemeClr>
                  </a:solidFill>
                </a:rPr>
                <a:t>]</a:t>
              </a:r>
              <a:endParaRPr lang="zh-TW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194421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Every non-terminal node can be rewritten as:   P→LR</a:t>
            </a: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400" dirty="0" smtClean="0">
                <a:solidFill>
                  <a:schemeClr val="accent5"/>
                </a:solidFill>
                <a:effectLst/>
              </a:rPr>
              <a:t>Abbreviation</a:t>
            </a:r>
            <a:endParaRPr lang="zh-TW" altLang="en-US" sz="44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21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55679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[FP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</a:rPr>
              <a:t>[-FT</a:t>
            </a:r>
            <a:r>
              <a:rPr lang="en-US" altLang="zh-TW" sz="20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</a:rPr>
              <a:t>][-FT</a:t>
            </a:r>
            <a:r>
              <a:rPr lang="en-US" altLang="zh-TW" sz="20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R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20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20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[-FT</a:t>
            </a:r>
            <a:r>
              <a:rPr lang="en-US" altLang="zh-TW" sz="20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][+FT</a:t>
            </a:r>
            <a:r>
              <a:rPr lang="en-US" altLang="zh-TW" sz="20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000" dirty="0" smtClean="0">
                <a:solidFill>
                  <a:srgbClr val="7030A0"/>
                </a:solidFill>
              </a:rPr>
              <a:t>[-FT</a:t>
            </a:r>
            <a:r>
              <a:rPr lang="en-US" altLang="zh-TW" sz="20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000" dirty="0" smtClean="0">
                <a:solidFill>
                  <a:srgbClr val="7030A0"/>
                </a:solidFill>
              </a:rPr>
              <a:t>]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altLang="zh-TW" sz="2000" dirty="0" smtClean="0">
                <a:solidFill>
                  <a:srgbClr val="0000FF"/>
                </a:solidFill>
              </a:rPr>
              <a:t>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1600" y="2492896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400" dirty="0" smtClean="0">
                <a:solidFill>
                  <a:srgbClr val="0000FF"/>
                </a:solidFill>
              </a:rPr>
              <a:t>     </a:t>
            </a:r>
            <a:r>
              <a:rPr lang="en-US" altLang="zh-TW" sz="2400" dirty="0" smtClean="0"/>
              <a:t>→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400" dirty="0" smtClean="0">
                <a:solidFill>
                  <a:srgbClr val="0000FF"/>
                </a:solidFill>
              </a:rPr>
              <a:t>    </a:t>
            </a:r>
            <a:r>
              <a:rPr lang="en-US" altLang="zh-TW" sz="2400" dirty="0" smtClean="0"/>
              <a:t>→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</a:rPr>
              <a:t>[-FT</a:t>
            </a:r>
            <a:r>
              <a:rPr lang="en-US" altLang="zh-TW" sz="24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</a:rPr>
              <a:t>][+FT</a:t>
            </a:r>
            <a:r>
              <a:rPr lang="en-US" altLang="zh-TW" sz="24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</a:p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zh-TW" sz="2400" dirty="0" smtClean="0"/>
              <a:t>→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</a:p>
          <a:p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zh-TW" sz="2400" dirty="0" smtClean="0"/>
              <a:t>→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[-FT</a:t>
            </a:r>
            <a:r>
              <a:rPr lang="en-US" altLang="zh-TW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][+FT</a:t>
            </a:r>
            <a:r>
              <a:rPr lang="en-US" altLang="zh-TW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altLang="zh-TW" sz="2400" dirty="0" smtClean="0"/>
              <a:t>→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</a:rPr>
              <a:t>[-FT</a:t>
            </a:r>
            <a:r>
              <a:rPr lang="en-US" altLang="zh-TW" sz="24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400" dirty="0" smtClean="0">
                <a:solidFill>
                  <a:srgbClr val="7030A0"/>
                </a:solidFill>
              </a:rPr>
              <a:t>]</a:t>
            </a:r>
            <a:endParaRPr lang="zh-TW" altLang="en-US" sz="2400" dirty="0" smtClean="0">
              <a:solidFill>
                <a:srgbClr val="7030A0"/>
              </a:solidFill>
            </a:endParaRPr>
          </a:p>
          <a:p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400" dirty="0" smtClean="0"/>
              <a:t>    → null</a:t>
            </a:r>
          </a:p>
          <a:p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400" dirty="0" smtClean="0"/>
              <a:t>    → null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400" dirty="0" smtClean="0"/>
              <a:t>    → null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400" dirty="0" smtClean="0"/>
              <a:t>   → null</a:t>
            </a:r>
            <a:endParaRPr lang="zh-TW" altLang="en-US" sz="2400" dirty="0" smtClean="0">
              <a:solidFill>
                <a:srgbClr val="0000FF"/>
              </a:solidFill>
            </a:endParaRPr>
          </a:p>
          <a:p>
            <a:r>
              <a:rPr lang="en-US" altLang="zh-TW" sz="2400" dirty="0" smtClean="0">
                <a:solidFill>
                  <a:srgbClr val="7030A0"/>
                </a:solidFill>
              </a:rPr>
              <a:t>T</a:t>
            </a:r>
            <a:r>
              <a:rPr lang="en-US" altLang="zh-TW" sz="24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/>
              <a:t> → null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9992" y="2492896"/>
            <a:ext cx="2160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→  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2400" dirty="0" smtClean="0"/>
              <a:t>→   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2400" dirty="0" smtClean="0"/>
              <a:t>→  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2400" dirty="0" smtClean="0"/>
              <a:t>→   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2400" dirty="0" smtClean="0"/>
              <a:t>→   </a:t>
            </a:r>
            <a:r>
              <a:rPr lang="en-US" altLang="zh-TW" sz="2400" dirty="0" smtClean="0">
                <a:solidFill>
                  <a:srgbClr val="7030A0"/>
                </a:solidFill>
              </a:rPr>
              <a:t>[-F]</a:t>
            </a:r>
            <a:endParaRPr lang="zh-TW" altLang="en-US" sz="2400" dirty="0" smtClean="0">
              <a:solidFill>
                <a:srgbClr val="7030A0"/>
              </a:solidFill>
            </a:endParaRPr>
          </a:p>
          <a:p>
            <a:r>
              <a:rPr lang="en-US" altLang="zh-TW" sz="2400" dirty="0" smtClean="0"/>
              <a:t>→   null</a:t>
            </a:r>
          </a:p>
          <a:p>
            <a:r>
              <a:rPr lang="en-US" altLang="zh-TW" sz="2400" dirty="0" smtClean="0"/>
              <a:t>→   null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400" dirty="0" smtClean="0"/>
              <a:t>→   null</a:t>
            </a:r>
          </a:p>
          <a:p>
            <a:r>
              <a:rPr lang="en-US" altLang="zh-TW" sz="2400" dirty="0" smtClean="0"/>
              <a:t>→   null</a:t>
            </a:r>
            <a:endParaRPr lang="zh-TW" altLang="en-US" sz="2400" dirty="0" smtClean="0">
              <a:solidFill>
                <a:srgbClr val="0000FF"/>
              </a:solidFill>
            </a:endParaRPr>
          </a:p>
          <a:p>
            <a:r>
              <a:rPr lang="en-US" altLang="zh-TW" sz="2400" dirty="0" smtClean="0"/>
              <a:t>→   null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Classification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Reason</a:t>
            </a:r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400" dirty="0" smtClean="0">
                <a:solidFill>
                  <a:schemeClr val="tx1"/>
                </a:solidFill>
              </a:rPr>
              <a:t>There are too many rules.</a:t>
            </a:r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400" dirty="0" smtClean="0">
                <a:solidFill>
                  <a:schemeClr val="tx1"/>
                </a:solidFill>
              </a:rPr>
              <a:t>Some of them are similar to each other.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22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27984" y="3645024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P</a:t>
            </a:r>
            <a:r>
              <a:rPr lang="en-US" altLang="zh-TW" sz="16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1600" dirty="0" smtClean="0">
                <a:solidFill>
                  <a:srgbClr val="0000FF"/>
                </a:solidFill>
              </a:rPr>
              <a:t>     </a:t>
            </a:r>
            <a:r>
              <a:rPr lang="en-US" altLang="zh-TW" sz="1600" dirty="0" smtClean="0"/>
              <a:t>→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]  </a:t>
            </a:r>
            <a:r>
              <a:rPr lang="en-US" altLang="zh-TW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zh-TW" sz="1600" dirty="0" smtClean="0"/>
              <a:t>→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16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1600" dirty="0" smtClean="0">
                <a:solidFill>
                  <a:srgbClr val="0000FF"/>
                </a:solidFill>
              </a:rPr>
              <a:t>    </a:t>
            </a:r>
            <a:r>
              <a:rPr lang="en-US" altLang="zh-TW" sz="1600" dirty="0" smtClean="0"/>
              <a:t>→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chemeClr val="bg2">
                    <a:lumMod val="50000"/>
                  </a:schemeClr>
                </a:solidFill>
              </a:rPr>
              <a:t>[-FT</a:t>
            </a:r>
            <a:r>
              <a:rPr lang="en-US" altLang="zh-TW" sz="16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1600" dirty="0" smtClean="0">
                <a:solidFill>
                  <a:schemeClr val="bg2">
                    <a:lumMod val="50000"/>
                  </a:schemeClr>
                </a:solidFill>
              </a:rPr>
              <a:t>][+FT</a:t>
            </a:r>
            <a:r>
              <a:rPr lang="en-US" altLang="zh-TW" sz="16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1600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zh-TW" sz="1600" dirty="0" smtClean="0"/>
              <a:t>→   </a:t>
            </a:r>
            <a:r>
              <a:rPr lang="en-US" altLang="zh-TW" sz="1600" dirty="0" smtClean="0">
                <a:solidFill>
                  <a:schemeClr val="bg2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zh-TW" sz="1600" dirty="0" smtClean="0"/>
              <a:t>→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16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16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]         </a:t>
            </a:r>
            <a:r>
              <a:rPr lang="en-US" altLang="zh-TW" sz="1600" dirty="0" smtClean="0"/>
              <a:t>→   </a:t>
            </a:r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zh-TW" sz="1600" dirty="0" smtClean="0"/>
              <a:t>→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[-FT</a:t>
            </a:r>
            <a:r>
              <a:rPr lang="en-US" altLang="zh-TW" sz="16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][+FT</a:t>
            </a:r>
            <a:r>
              <a:rPr lang="en-US" altLang="zh-TW" sz="16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altLang="zh-TW" sz="1600" dirty="0" smtClean="0"/>
              <a:t>→   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altLang="zh-TW" sz="1600" dirty="0" smtClean="0"/>
              <a:t>→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7030A0"/>
                </a:solidFill>
              </a:rPr>
              <a:t>[-FT</a:t>
            </a:r>
            <a:r>
              <a:rPr lang="en-US" altLang="zh-TW" sz="16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1600" dirty="0" smtClean="0">
                <a:solidFill>
                  <a:srgbClr val="7030A0"/>
                </a:solidFill>
              </a:rPr>
              <a:t>]</a:t>
            </a:r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en-US" altLang="zh-TW" sz="1600" dirty="0" smtClean="0"/>
              <a:t>→  </a:t>
            </a:r>
            <a:r>
              <a:rPr lang="en-US" altLang="zh-TW" sz="1600" dirty="0" smtClean="0">
                <a:solidFill>
                  <a:srgbClr val="7030A0"/>
                </a:solidFill>
              </a:rPr>
              <a:t>[-F]</a:t>
            </a:r>
            <a:endParaRPr lang="zh-TW" altLang="en-US" sz="1600" dirty="0" smtClean="0">
              <a:solidFill>
                <a:srgbClr val="7030A0"/>
              </a:solidFill>
            </a:endParaRPr>
          </a:p>
          <a:p>
            <a:r>
              <a:rPr lang="en-US" altLang="zh-TW" sz="16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1600" dirty="0" smtClean="0"/>
              <a:t>    → null                        →   null</a:t>
            </a:r>
          </a:p>
          <a:p>
            <a:r>
              <a:rPr lang="en-US" altLang="zh-TW" sz="16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1600" dirty="0" smtClean="0"/>
              <a:t>    → null                        →   null</a:t>
            </a:r>
            <a:endParaRPr lang="en-US" altLang="zh-TW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16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1600" dirty="0" smtClean="0"/>
              <a:t>    → null                        →   null</a:t>
            </a:r>
          </a:p>
          <a:p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16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1600" dirty="0" smtClean="0"/>
              <a:t>   → null                        →   null</a:t>
            </a:r>
            <a:endParaRPr lang="zh-TW" altLang="en-US" sz="1600" dirty="0" smtClean="0">
              <a:solidFill>
                <a:srgbClr val="0000FF"/>
              </a:solidFill>
            </a:endParaRPr>
          </a:p>
          <a:p>
            <a:r>
              <a:rPr lang="en-US" altLang="zh-TW" sz="1600" dirty="0" smtClean="0">
                <a:solidFill>
                  <a:srgbClr val="7030A0"/>
                </a:solidFill>
              </a:rPr>
              <a:t>T</a:t>
            </a:r>
            <a:r>
              <a:rPr lang="en-US" altLang="zh-TW" sz="16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1600" baseline="-25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1600" dirty="0" smtClean="0"/>
              <a:t> → null                        →   null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164288" y="3573016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Classification method 1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Homomorphism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23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899592" y="2564904"/>
            <a:ext cx="5760640" cy="1440160"/>
          </a:xfrm>
          <a:prstGeom prst="roundRect">
            <a:avLst>
              <a:gd name="adj" fmla="val 3416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71600" y="2533541"/>
            <a:ext cx="59046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 smtClean="0">
                <a:solidFill>
                  <a:srgbClr val="0000FF"/>
                </a:solidFill>
              </a:rPr>
              <a:t>P</a:t>
            </a:r>
            <a:r>
              <a:rPr lang="en-US" altLang="zh-TW" sz="23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300" dirty="0" smtClean="0">
                <a:solidFill>
                  <a:srgbClr val="0000FF"/>
                </a:solidFill>
              </a:rPr>
              <a:t> 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]  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3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300" dirty="0" smtClean="0">
                <a:solidFill>
                  <a:srgbClr val="0000FF"/>
                </a:solidFill>
              </a:rPr>
              <a:t>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]   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rgbClr val="7030A0"/>
                </a:solidFill>
              </a:rPr>
              <a:t>[-FT</a:t>
            </a:r>
            <a:r>
              <a:rPr lang="en-US" altLang="zh-TW" sz="23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300" dirty="0" smtClean="0">
                <a:solidFill>
                  <a:srgbClr val="7030A0"/>
                </a:solidFill>
              </a:rPr>
              <a:t>]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en-US" altLang="zh-TW" sz="2300" dirty="0" smtClean="0"/>
              <a:t>→  </a:t>
            </a:r>
            <a:r>
              <a:rPr lang="en-US" altLang="zh-TW" sz="2300" dirty="0" smtClean="0">
                <a:solidFill>
                  <a:srgbClr val="7030A0"/>
                </a:solidFill>
              </a:rPr>
              <a:t>[-F]</a:t>
            </a:r>
            <a:endParaRPr lang="zh-TW" altLang="en-US" sz="2300" dirty="0" smtClean="0">
              <a:solidFill>
                <a:srgbClr val="7030A0"/>
              </a:solidFill>
            </a:endParaRPr>
          </a:p>
          <a:p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300" dirty="0" smtClean="0"/>
              <a:t>    → null                        →   null</a:t>
            </a:r>
          </a:p>
          <a:p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300" dirty="0" smtClean="0"/>
              <a:t>    → null                        →   null</a:t>
            </a:r>
            <a:endParaRPr lang="en-US" altLang="zh-TW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300" dirty="0" smtClean="0"/>
              <a:t>    → null                        →   null</a:t>
            </a:r>
          </a:p>
          <a:p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300" dirty="0" smtClean="0"/>
              <a:t>   → null                        →   null</a:t>
            </a:r>
            <a:endParaRPr lang="zh-TW" altLang="en-US" sz="2300" dirty="0" smtClean="0">
              <a:solidFill>
                <a:srgbClr val="0000FF"/>
              </a:solidFill>
            </a:endParaRPr>
          </a:p>
          <a:p>
            <a:r>
              <a:rPr lang="en-US" altLang="zh-TW" sz="2300" dirty="0" smtClean="0">
                <a:solidFill>
                  <a:srgbClr val="7030A0"/>
                </a:solidFill>
              </a:rPr>
              <a:t>T</a:t>
            </a:r>
            <a:r>
              <a:rPr lang="en-US" altLang="zh-TW" sz="23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2300" dirty="0" smtClean="0"/>
              <a:t> → null                        →   null</a:t>
            </a:r>
            <a:endParaRPr lang="zh-TW" altLang="en-US" sz="2300" dirty="0">
              <a:solidFill>
                <a:srgbClr val="0000FF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99592" y="4365104"/>
            <a:ext cx="5760640" cy="1800200"/>
          </a:xfrm>
          <a:prstGeom prst="roundRect">
            <a:avLst>
              <a:gd name="adj" fmla="val 2533"/>
            </a:avLst>
          </a:prstGeom>
          <a:noFill/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899592" y="4005064"/>
            <a:ext cx="5760640" cy="36004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3960440" cy="79208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Isomorphism</a:t>
            </a:r>
            <a:endParaRPr lang="zh-TW" altLang="en-US" dirty="0">
              <a:effectLst/>
            </a:endParaRPr>
          </a:p>
        </p:txBody>
      </p:sp>
      <p:sp>
        <p:nvSpPr>
          <p:cNvPr id="2" name="內容版面配置區 1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294967295"/>
          </p:nvPr>
        </p:nvSpPr>
        <p:spPr>
          <a:xfrm>
            <a:off x="611560" y="1484784"/>
            <a:ext cx="7992888" cy="4968552"/>
          </a:xfrm>
          <a:prstGeom prst="rect">
            <a:avLst/>
          </a:prstGeom>
          <a:blipFill rotWithShape="1">
            <a:blip r:embed="rId2" cstate="print"/>
            <a:stretch>
              <a:fillRect l="-1526" t="-1104"/>
            </a:stretch>
          </a:blipFill>
        </p:spPr>
        <p:txBody>
          <a:bodyPr/>
          <a:lstStyle/>
          <a:p>
            <a:pPr algn="ctr">
              <a:buNone/>
            </a:pPr>
            <a:r>
              <a:rPr lang="zh-TW" alt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7050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Classification method 2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Isomorphism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rgbClr val="FFFF00"/>
                </a:solidFill>
              </a:rPr>
              <a:t>  Level 0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rgbClr val="0000FF"/>
                </a:solidFill>
              </a:rPr>
              <a:t>  Level 1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rgbClr val="00B050"/>
                </a:solidFill>
              </a:rPr>
              <a:t>  Level 2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25</a:t>
            </a:fld>
            <a:endParaRPr lang="zh-TW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14372" y="2945606"/>
            <a:ext cx="7090076" cy="3147690"/>
            <a:chOff x="2281" y="3735"/>
            <a:chExt cx="11165" cy="436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959" y="3735"/>
              <a:ext cx="5760" cy="1139"/>
              <a:chOff x="2646" y="6011"/>
              <a:chExt cx="1540" cy="1139"/>
            </a:xfrm>
          </p:grpSpPr>
          <p:cxnSp>
            <p:nvCxnSpPr>
              <p:cNvPr id="5126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27" name="AutoShape 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281" y="4874"/>
              <a:ext cx="5377" cy="3228"/>
              <a:chOff x="2281" y="4874"/>
              <a:chExt cx="5377" cy="3228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2281" y="6013"/>
                <a:ext cx="2544" cy="2072"/>
                <a:chOff x="2264" y="6030"/>
                <a:chExt cx="2544" cy="2072"/>
              </a:xfrm>
            </p:grpSpPr>
            <p:grpSp>
              <p:nvGrpSpPr>
                <p:cNvPr id="9" name="Group 10"/>
                <p:cNvGrpSpPr>
                  <a:grpSpLocks/>
                </p:cNvGrpSpPr>
                <p:nvPr/>
              </p:nvGrpSpPr>
              <p:grpSpPr bwMode="auto">
                <a:xfrm>
                  <a:off x="2264" y="7175"/>
                  <a:ext cx="1212" cy="908"/>
                  <a:chOff x="2264" y="7175"/>
                  <a:chExt cx="1212" cy="908"/>
                </a:xfrm>
              </p:grpSpPr>
              <p:grpSp>
                <p:nvGrpSpPr>
                  <p:cNvPr id="1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264" y="7716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5132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133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980" y="7701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5135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136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12" y="7175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138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139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3" name="Group 20"/>
                <p:cNvGrpSpPr>
                  <a:grpSpLocks/>
                </p:cNvGrpSpPr>
                <p:nvPr/>
              </p:nvGrpSpPr>
              <p:grpSpPr bwMode="auto">
                <a:xfrm>
                  <a:off x="3689" y="7177"/>
                  <a:ext cx="1119" cy="925"/>
                  <a:chOff x="3689" y="7211"/>
                  <a:chExt cx="1119" cy="925"/>
                </a:xfrm>
              </p:grpSpPr>
              <p:grpSp>
                <p:nvGrpSpPr>
                  <p:cNvPr id="1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689" y="7735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5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143" name="AutoShape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44" name="AutoShape 2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46" name="AutoShape 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47" name="AutoShape 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377" y="7716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8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150" name="AutoShape 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51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9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53" name="AutoShape 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54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20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840" y="7211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156" name="AutoShape 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157" name="AutoShape 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21" name="Group 38"/>
                <p:cNvGrpSpPr>
                  <a:grpSpLocks/>
                </p:cNvGrpSpPr>
                <p:nvPr/>
              </p:nvGrpSpPr>
              <p:grpSpPr bwMode="auto">
                <a:xfrm>
                  <a:off x="2870" y="6030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5159" name="AutoShape 3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60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>
                <a:off x="5043" y="6013"/>
                <a:ext cx="2615" cy="2089"/>
                <a:chOff x="4975" y="6013"/>
                <a:chExt cx="2615" cy="2089"/>
              </a:xfrm>
            </p:grpSpPr>
            <p:grpSp>
              <p:nvGrpSpPr>
                <p:cNvPr id="23" name="Group 42"/>
                <p:cNvGrpSpPr>
                  <a:grpSpLocks/>
                </p:cNvGrpSpPr>
                <p:nvPr/>
              </p:nvGrpSpPr>
              <p:grpSpPr bwMode="auto">
                <a:xfrm>
                  <a:off x="4975" y="7153"/>
                  <a:ext cx="1173" cy="949"/>
                  <a:chOff x="4924" y="7153"/>
                  <a:chExt cx="1173" cy="949"/>
                </a:xfrm>
              </p:grpSpPr>
              <p:grpSp>
                <p:nvGrpSpPr>
                  <p:cNvPr id="2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924" y="7682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25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165" name="AutoShape 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66" name="AutoShape 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2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68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69" name="AutoShape 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27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5643" y="7681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28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172" name="AutoShape 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73" name="AutoShape 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29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75" name="AutoShape 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76" name="AutoShape 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3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5215" y="7153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178" name="AutoShape 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179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31" name="Group 60"/>
                <p:cNvGrpSpPr>
                  <a:grpSpLocks/>
                </p:cNvGrpSpPr>
                <p:nvPr/>
              </p:nvGrpSpPr>
              <p:grpSpPr bwMode="auto">
                <a:xfrm>
                  <a:off x="6338" y="7153"/>
                  <a:ext cx="1252" cy="932"/>
                  <a:chOff x="6457" y="7153"/>
                  <a:chExt cx="1252" cy="932"/>
                </a:xfrm>
              </p:grpSpPr>
              <p:grpSp>
                <p:nvGrpSpPr>
                  <p:cNvPr id="515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6457" y="7681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515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183" name="AutoShape 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84" name="AutoShape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58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86" name="AutoShape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87" name="AutoShape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61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89" name="AutoShape 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90" name="AutoShape 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16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7175" y="7690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5163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193" name="AutoShape 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94" name="AutoShap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64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96" name="AutoShape 7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197" name="AutoShape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6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199" name="AutoShap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00" name="AutoShape 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170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722" y="7153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202" name="AutoShape 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03" name="AutoShape 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5171" name="Group 84"/>
                <p:cNvGrpSpPr>
                  <a:grpSpLocks/>
                </p:cNvGrpSpPr>
                <p:nvPr/>
              </p:nvGrpSpPr>
              <p:grpSpPr bwMode="auto">
                <a:xfrm>
                  <a:off x="5629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5205" name="AutoShape 8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06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174" name="Group 87"/>
              <p:cNvGrpSpPr>
                <a:grpSpLocks/>
              </p:cNvGrpSpPr>
              <p:nvPr/>
            </p:nvGrpSpPr>
            <p:grpSpPr bwMode="auto">
              <a:xfrm>
                <a:off x="3556" y="4874"/>
                <a:ext cx="2805" cy="1139"/>
                <a:chOff x="2646" y="6011"/>
                <a:chExt cx="1540" cy="1139"/>
              </a:xfrm>
            </p:grpSpPr>
            <p:cxnSp>
              <p:nvCxnSpPr>
                <p:cNvPr id="5208" name="AutoShape 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09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177" name="Group 90"/>
            <p:cNvGrpSpPr>
              <a:grpSpLocks/>
            </p:cNvGrpSpPr>
            <p:nvPr/>
          </p:nvGrpSpPr>
          <p:grpSpPr bwMode="auto">
            <a:xfrm>
              <a:off x="8046" y="4874"/>
              <a:ext cx="5400" cy="3230"/>
              <a:chOff x="8046" y="4874"/>
              <a:chExt cx="5400" cy="3230"/>
            </a:xfrm>
          </p:grpSpPr>
          <p:grpSp>
            <p:nvGrpSpPr>
              <p:cNvPr id="5180" name="Group 91"/>
              <p:cNvGrpSpPr>
                <a:grpSpLocks/>
              </p:cNvGrpSpPr>
              <p:nvPr/>
            </p:nvGrpSpPr>
            <p:grpSpPr bwMode="auto">
              <a:xfrm>
                <a:off x="8046" y="6013"/>
                <a:ext cx="2550" cy="2091"/>
                <a:chOff x="8046" y="6013"/>
                <a:chExt cx="2550" cy="2091"/>
              </a:xfrm>
            </p:grpSpPr>
            <p:grpSp>
              <p:nvGrpSpPr>
                <p:cNvPr id="5181" name="Group 92"/>
                <p:cNvGrpSpPr>
                  <a:grpSpLocks/>
                </p:cNvGrpSpPr>
                <p:nvPr/>
              </p:nvGrpSpPr>
              <p:grpSpPr bwMode="auto">
                <a:xfrm>
                  <a:off x="9457" y="7153"/>
                  <a:ext cx="1139" cy="930"/>
                  <a:chOff x="9508" y="7187"/>
                  <a:chExt cx="1139" cy="930"/>
                </a:xfrm>
              </p:grpSpPr>
              <p:grpSp>
                <p:nvGrpSpPr>
                  <p:cNvPr id="518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9508" y="7716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5185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215" name="AutoShape 9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16" name="AutoShape 9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88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18" name="AutoShape 9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19" name="AutoShape 9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19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0113" y="7701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5192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222" name="AutoShape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23" name="AutoShape 10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95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25" name="AutoShape 10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26" name="AutoShape 10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198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28" name="AutoShape 10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29" name="AutoShape 10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201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9669" y="7187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231" name="AutoShape 1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32" name="AutoShape 1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5204" name="Group 113"/>
                <p:cNvGrpSpPr>
                  <a:grpSpLocks/>
                </p:cNvGrpSpPr>
                <p:nvPr/>
              </p:nvGrpSpPr>
              <p:grpSpPr bwMode="auto">
                <a:xfrm>
                  <a:off x="8046" y="7153"/>
                  <a:ext cx="1130" cy="951"/>
                  <a:chOff x="8046" y="7170"/>
                  <a:chExt cx="1130" cy="951"/>
                </a:xfrm>
              </p:grpSpPr>
              <p:grpSp>
                <p:nvGrpSpPr>
                  <p:cNvPr id="5207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8046" y="7701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5235" name="AutoShape 1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36" name="AutoShape 1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5210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8722" y="7701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5211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239" name="AutoShape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40" name="AutoShape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212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42" name="AutoShape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43" name="AutoShape 1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21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8294" y="7170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245" name="AutoShape 12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46" name="AutoShape 1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5214" name="Group 127"/>
                <p:cNvGrpSpPr>
                  <a:grpSpLocks/>
                </p:cNvGrpSpPr>
                <p:nvPr/>
              </p:nvGrpSpPr>
              <p:grpSpPr bwMode="auto">
                <a:xfrm>
                  <a:off x="8652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5248" name="AutoShape 12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49" name="AutoShape 1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217" name="Group 130"/>
              <p:cNvGrpSpPr>
                <a:grpSpLocks/>
              </p:cNvGrpSpPr>
              <p:nvPr/>
            </p:nvGrpSpPr>
            <p:grpSpPr bwMode="auto">
              <a:xfrm>
                <a:off x="10832" y="6013"/>
                <a:ext cx="2614" cy="2091"/>
                <a:chOff x="10968" y="6013"/>
                <a:chExt cx="2614" cy="2091"/>
              </a:xfrm>
            </p:grpSpPr>
            <p:grpSp>
              <p:nvGrpSpPr>
                <p:cNvPr id="5220" name="Group 131"/>
                <p:cNvGrpSpPr>
                  <a:grpSpLocks/>
                </p:cNvGrpSpPr>
                <p:nvPr/>
              </p:nvGrpSpPr>
              <p:grpSpPr bwMode="auto">
                <a:xfrm>
                  <a:off x="10968" y="7152"/>
                  <a:ext cx="1254" cy="952"/>
                  <a:chOff x="10968" y="7152"/>
                  <a:chExt cx="1254" cy="952"/>
                </a:xfrm>
              </p:grpSpPr>
              <p:grpSp>
                <p:nvGrpSpPr>
                  <p:cNvPr id="522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1726" y="7684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5253" name="AutoShape 13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54" name="AutoShape 1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5224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0968" y="7684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5227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257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58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230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60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61" name="AutoShape 1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233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1254" y="7152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263" name="AutoShape 1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64" name="AutoShape 14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5234" name="Group 145"/>
                <p:cNvGrpSpPr>
                  <a:grpSpLocks/>
                </p:cNvGrpSpPr>
                <p:nvPr/>
              </p:nvGrpSpPr>
              <p:grpSpPr bwMode="auto">
                <a:xfrm>
                  <a:off x="12322" y="7152"/>
                  <a:ext cx="1260" cy="931"/>
                  <a:chOff x="12492" y="7152"/>
                  <a:chExt cx="1260" cy="931"/>
                </a:xfrm>
              </p:grpSpPr>
              <p:grpSp>
                <p:nvGrpSpPr>
                  <p:cNvPr id="5237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3321" y="7682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5238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268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69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241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71" name="AutoShape 15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72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244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2492" y="7682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5247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5275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76" name="AutoShape 1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250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78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79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251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5281" name="AutoShape 1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5282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252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2760" y="7152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5284" name="AutoShape 1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5285" name="AutoShape 1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5255" name="Group 166"/>
                <p:cNvGrpSpPr>
                  <a:grpSpLocks/>
                </p:cNvGrpSpPr>
                <p:nvPr/>
              </p:nvGrpSpPr>
              <p:grpSpPr bwMode="auto">
                <a:xfrm>
                  <a:off x="11612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5287" name="AutoShape 16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88" name="AutoShape 1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256" name="Group 169"/>
              <p:cNvGrpSpPr>
                <a:grpSpLocks/>
              </p:cNvGrpSpPr>
              <p:nvPr/>
            </p:nvGrpSpPr>
            <p:grpSpPr bwMode="auto">
              <a:xfrm>
                <a:off x="9316" y="4874"/>
                <a:ext cx="2805" cy="1139"/>
                <a:chOff x="2646" y="6011"/>
                <a:chExt cx="1540" cy="1139"/>
              </a:xfrm>
            </p:grpSpPr>
            <p:cxnSp>
              <p:nvCxnSpPr>
                <p:cNvPr id="5290" name="AutoShape 1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91" name="AutoShape 171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5259" name="群組 389"/>
          <p:cNvGrpSpPr/>
          <p:nvPr/>
        </p:nvGrpSpPr>
        <p:grpSpPr>
          <a:xfrm>
            <a:off x="1619672" y="2852936"/>
            <a:ext cx="6984776" cy="3168352"/>
            <a:chOff x="1331640" y="2852936"/>
            <a:chExt cx="6984776" cy="3168352"/>
          </a:xfrm>
        </p:grpSpPr>
        <p:sp>
          <p:nvSpPr>
            <p:cNvPr id="343" name="橢圓 342"/>
            <p:cNvSpPr/>
            <p:nvPr/>
          </p:nvSpPr>
          <p:spPr>
            <a:xfrm>
              <a:off x="1979712" y="4509120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4" name="橢圓 343"/>
            <p:cNvSpPr/>
            <p:nvPr/>
          </p:nvSpPr>
          <p:spPr>
            <a:xfrm>
              <a:off x="3779912" y="4509120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5" name="橢圓 344"/>
            <p:cNvSpPr/>
            <p:nvPr/>
          </p:nvSpPr>
          <p:spPr>
            <a:xfrm>
              <a:off x="2843808" y="371703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6" name="橢圓 345"/>
            <p:cNvSpPr/>
            <p:nvPr/>
          </p:nvSpPr>
          <p:spPr>
            <a:xfrm>
              <a:off x="4644008" y="285293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7" name="橢圓 346"/>
            <p:cNvSpPr/>
            <p:nvPr/>
          </p:nvSpPr>
          <p:spPr>
            <a:xfrm>
              <a:off x="5652120" y="4509120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8" name="橢圓 347"/>
            <p:cNvSpPr/>
            <p:nvPr/>
          </p:nvSpPr>
          <p:spPr>
            <a:xfrm>
              <a:off x="1547664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9" name="橢圓 348"/>
            <p:cNvSpPr/>
            <p:nvPr/>
          </p:nvSpPr>
          <p:spPr>
            <a:xfrm>
              <a:off x="2411760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0" name="橢圓 349"/>
            <p:cNvSpPr/>
            <p:nvPr/>
          </p:nvSpPr>
          <p:spPr>
            <a:xfrm>
              <a:off x="2123728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1" name="橢圓 350"/>
            <p:cNvSpPr/>
            <p:nvPr/>
          </p:nvSpPr>
          <p:spPr>
            <a:xfrm>
              <a:off x="2267744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2" name="橢圓 351"/>
            <p:cNvSpPr/>
            <p:nvPr/>
          </p:nvSpPr>
          <p:spPr>
            <a:xfrm>
              <a:off x="2555776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3" name="橢圓 352"/>
            <p:cNvSpPr/>
            <p:nvPr/>
          </p:nvSpPr>
          <p:spPr>
            <a:xfrm>
              <a:off x="2699792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4" name="橢圓 353"/>
            <p:cNvSpPr/>
            <p:nvPr/>
          </p:nvSpPr>
          <p:spPr>
            <a:xfrm>
              <a:off x="1331640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5" name="橢圓 354"/>
            <p:cNvSpPr/>
            <p:nvPr/>
          </p:nvSpPr>
          <p:spPr>
            <a:xfrm>
              <a:off x="1763688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6" name="橢圓 355"/>
            <p:cNvSpPr/>
            <p:nvPr/>
          </p:nvSpPr>
          <p:spPr>
            <a:xfrm>
              <a:off x="3347864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7" name="橢圓 356"/>
            <p:cNvSpPr/>
            <p:nvPr/>
          </p:nvSpPr>
          <p:spPr>
            <a:xfrm>
              <a:off x="3131840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8" name="橢圓 357"/>
            <p:cNvSpPr/>
            <p:nvPr/>
          </p:nvSpPr>
          <p:spPr>
            <a:xfrm>
              <a:off x="2987824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9" name="橢圓 358"/>
            <p:cNvSpPr/>
            <p:nvPr/>
          </p:nvSpPr>
          <p:spPr>
            <a:xfrm>
              <a:off x="3563888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0" name="橢圓 359"/>
            <p:cNvSpPr/>
            <p:nvPr/>
          </p:nvSpPr>
          <p:spPr>
            <a:xfrm>
              <a:off x="3419872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1" name="橢圓 360"/>
            <p:cNvSpPr/>
            <p:nvPr/>
          </p:nvSpPr>
          <p:spPr>
            <a:xfrm>
              <a:off x="4139952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2" name="橢圓 361"/>
            <p:cNvSpPr/>
            <p:nvPr/>
          </p:nvSpPr>
          <p:spPr>
            <a:xfrm>
              <a:off x="3923928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3" name="橢圓 362"/>
            <p:cNvSpPr/>
            <p:nvPr/>
          </p:nvSpPr>
          <p:spPr>
            <a:xfrm>
              <a:off x="4427984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4" name="橢圓 363"/>
            <p:cNvSpPr/>
            <p:nvPr/>
          </p:nvSpPr>
          <p:spPr>
            <a:xfrm>
              <a:off x="3851920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5" name="橢圓 364"/>
            <p:cNvSpPr/>
            <p:nvPr/>
          </p:nvSpPr>
          <p:spPr>
            <a:xfrm>
              <a:off x="4067944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6" name="橢圓 365"/>
            <p:cNvSpPr/>
            <p:nvPr/>
          </p:nvSpPr>
          <p:spPr>
            <a:xfrm>
              <a:off x="4283968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7" name="橢圓 366"/>
            <p:cNvSpPr/>
            <p:nvPr/>
          </p:nvSpPr>
          <p:spPr>
            <a:xfrm>
              <a:off x="4499992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8" name="橢圓 367"/>
            <p:cNvSpPr/>
            <p:nvPr/>
          </p:nvSpPr>
          <p:spPr>
            <a:xfrm>
              <a:off x="5220072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9" name="橢圓 368"/>
            <p:cNvSpPr/>
            <p:nvPr/>
          </p:nvSpPr>
          <p:spPr>
            <a:xfrm>
              <a:off x="5004048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0" name="橢圓 369"/>
            <p:cNvSpPr/>
            <p:nvPr/>
          </p:nvSpPr>
          <p:spPr>
            <a:xfrm>
              <a:off x="5436096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1" name="橢圓 370"/>
            <p:cNvSpPr/>
            <p:nvPr/>
          </p:nvSpPr>
          <p:spPr>
            <a:xfrm>
              <a:off x="5364088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2" name="橢圓 371"/>
            <p:cNvSpPr/>
            <p:nvPr/>
          </p:nvSpPr>
          <p:spPr>
            <a:xfrm>
              <a:off x="6012160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3" name="橢圓 372"/>
            <p:cNvSpPr/>
            <p:nvPr/>
          </p:nvSpPr>
          <p:spPr>
            <a:xfrm>
              <a:off x="6300192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4" name="橢圓 373"/>
            <p:cNvSpPr/>
            <p:nvPr/>
          </p:nvSpPr>
          <p:spPr>
            <a:xfrm>
              <a:off x="5796136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5" name="橢圓 374"/>
            <p:cNvSpPr/>
            <p:nvPr/>
          </p:nvSpPr>
          <p:spPr>
            <a:xfrm>
              <a:off x="5940152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6" name="橢圓 375"/>
            <p:cNvSpPr/>
            <p:nvPr/>
          </p:nvSpPr>
          <p:spPr>
            <a:xfrm>
              <a:off x="6156176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7" name="橢圓 376"/>
            <p:cNvSpPr/>
            <p:nvPr/>
          </p:nvSpPr>
          <p:spPr>
            <a:xfrm>
              <a:off x="6372200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8" name="橢圓 377"/>
            <p:cNvSpPr/>
            <p:nvPr/>
          </p:nvSpPr>
          <p:spPr>
            <a:xfrm>
              <a:off x="6516216" y="371703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9" name="橢圓 378"/>
            <p:cNvSpPr/>
            <p:nvPr/>
          </p:nvSpPr>
          <p:spPr>
            <a:xfrm>
              <a:off x="7452320" y="4509120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0" name="橢圓 379"/>
            <p:cNvSpPr/>
            <p:nvPr/>
          </p:nvSpPr>
          <p:spPr>
            <a:xfrm>
              <a:off x="7020272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1" name="橢圓 380"/>
            <p:cNvSpPr/>
            <p:nvPr/>
          </p:nvSpPr>
          <p:spPr>
            <a:xfrm>
              <a:off x="6804248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2" name="橢圓 381"/>
            <p:cNvSpPr/>
            <p:nvPr/>
          </p:nvSpPr>
          <p:spPr>
            <a:xfrm>
              <a:off x="6660232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3" name="橢圓 382"/>
            <p:cNvSpPr/>
            <p:nvPr/>
          </p:nvSpPr>
          <p:spPr>
            <a:xfrm>
              <a:off x="7236296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4" name="橢圓 383"/>
            <p:cNvSpPr/>
            <p:nvPr/>
          </p:nvSpPr>
          <p:spPr>
            <a:xfrm>
              <a:off x="7812360" y="537321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5" name="橢圓 384"/>
            <p:cNvSpPr/>
            <p:nvPr/>
          </p:nvSpPr>
          <p:spPr>
            <a:xfrm>
              <a:off x="7596336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6" name="橢圓 385"/>
            <p:cNvSpPr/>
            <p:nvPr/>
          </p:nvSpPr>
          <p:spPr>
            <a:xfrm>
              <a:off x="7524328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7" name="橢圓 386"/>
            <p:cNvSpPr/>
            <p:nvPr/>
          </p:nvSpPr>
          <p:spPr>
            <a:xfrm>
              <a:off x="7740352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8" name="橢圓 387"/>
            <p:cNvSpPr/>
            <p:nvPr/>
          </p:nvSpPr>
          <p:spPr>
            <a:xfrm>
              <a:off x="8100392" y="573325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9" name="橢圓 388"/>
            <p:cNvSpPr/>
            <p:nvPr/>
          </p:nvSpPr>
          <p:spPr>
            <a:xfrm>
              <a:off x="8172400" y="58772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62" name="群組 391"/>
          <p:cNvGrpSpPr/>
          <p:nvPr/>
        </p:nvGrpSpPr>
        <p:grpSpPr>
          <a:xfrm>
            <a:off x="1835696" y="2852936"/>
            <a:ext cx="6408712" cy="3024336"/>
            <a:chOff x="1547664" y="2852936"/>
            <a:chExt cx="6408712" cy="3024336"/>
          </a:xfrm>
          <a:solidFill>
            <a:srgbClr val="0000FF"/>
          </a:solidFill>
        </p:grpSpPr>
        <p:sp>
          <p:nvSpPr>
            <p:cNvPr id="393" name="橢圓 392"/>
            <p:cNvSpPr/>
            <p:nvPr/>
          </p:nvSpPr>
          <p:spPr>
            <a:xfrm>
              <a:off x="1979712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4" name="橢圓 393"/>
            <p:cNvSpPr/>
            <p:nvPr/>
          </p:nvSpPr>
          <p:spPr>
            <a:xfrm>
              <a:off x="3779912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5" name="橢圓 394"/>
            <p:cNvSpPr/>
            <p:nvPr/>
          </p:nvSpPr>
          <p:spPr>
            <a:xfrm>
              <a:off x="2843808" y="3717032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6" name="橢圓 395"/>
            <p:cNvSpPr/>
            <p:nvPr/>
          </p:nvSpPr>
          <p:spPr>
            <a:xfrm>
              <a:off x="4644008" y="285293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7" name="橢圓 396"/>
            <p:cNvSpPr/>
            <p:nvPr/>
          </p:nvSpPr>
          <p:spPr>
            <a:xfrm>
              <a:off x="5652120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8" name="橢圓 397"/>
            <p:cNvSpPr/>
            <p:nvPr/>
          </p:nvSpPr>
          <p:spPr>
            <a:xfrm>
              <a:off x="1547664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9" name="橢圓 398"/>
            <p:cNvSpPr/>
            <p:nvPr/>
          </p:nvSpPr>
          <p:spPr>
            <a:xfrm>
              <a:off x="2411760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6" name="橢圓 405"/>
            <p:cNvSpPr/>
            <p:nvPr/>
          </p:nvSpPr>
          <p:spPr>
            <a:xfrm>
              <a:off x="3347864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1" name="橢圓 410"/>
            <p:cNvSpPr/>
            <p:nvPr/>
          </p:nvSpPr>
          <p:spPr>
            <a:xfrm>
              <a:off x="4139952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2" name="橢圓 411"/>
            <p:cNvSpPr/>
            <p:nvPr/>
          </p:nvSpPr>
          <p:spPr>
            <a:xfrm>
              <a:off x="3923928" y="573325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3" name="橢圓 412"/>
            <p:cNvSpPr/>
            <p:nvPr/>
          </p:nvSpPr>
          <p:spPr>
            <a:xfrm>
              <a:off x="4427984" y="573325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8" name="橢圓 417"/>
            <p:cNvSpPr/>
            <p:nvPr/>
          </p:nvSpPr>
          <p:spPr>
            <a:xfrm>
              <a:off x="5220072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2" name="橢圓 421"/>
            <p:cNvSpPr/>
            <p:nvPr/>
          </p:nvSpPr>
          <p:spPr>
            <a:xfrm>
              <a:off x="6012160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3" name="橢圓 422"/>
            <p:cNvSpPr/>
            <p:nvPr/>
          </p:nvSpPr>
          <p:spPr>
            <a:xfrm>
              <a:off x="6300192" y="573325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8" name="橢圓 427"/>
            <p:cNvSpPr/>
            <p:nvPr/>
          </p:nvSpPr>
          <p:spPr>
            <a:xfrm>
              <a:off x="6516216" y="3717032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9" name="橢圓 428"/>
            <p:cNvSpPr/>
            <p:nvPr/>
          </p:nvSpPr>
          <p:spPr>
            <a:xfrm>
              <a:off x="7452320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0" name="橢圓 429"/>
            <p:cNvSpPr/>
            <p:nvPr/>
          </p:nvSpPr>
          <p:spPr>
            <a:xfrm>
              <a:off x="7020272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4" name="橢圓 433"/>
            <p:cNvSpPr/>
            <p:nvPr/>
          </p:nvSpPr>
          <p:spPr>
            <a:xfrm>
              <a:off x="7812360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5" name="橢圓 434"/>
            <p:cNvSpPr/>
            <p:nvPr/>
          </p:nvSpPr>
          <p:spPr>
            <a:xfrm>
              <a:off x="7596336" y="573325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65" name="群組 439"/>
          <p:cNvGrpSpPr/>
          <p:nvPr/>
        </p:nvGrpSpPr>
        <p:grpSpPr>
          <a:xfrm>
            <a:off x="2267744" y="2852936"/>
            <a:ext cx="5616624" cy="2664296"/>
            <a:chOff x="1979712" y="2852936"/>
            <a:chExt cx="5616624" cy="2664296"/>
          </a:xfrm>
          <a:solidFill>
            <a:srgbClr val="00B050"/>
          </a:solidFill>
        </p:grpSpPr>
        <p:sp>
          <p:nvSpPr>
            <p:cNvPr id="441" name="橢圓 440"/>
            <p:cNvSpPr/>
            <p:nvPr/>
          </p:nvSpPr>
          <p:spPr>
            <a:xfrm>
              <a:off x="1979712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2" name="橢圓 441"/>
            <p:cNvSpPr/>
            <p:nvPr/>
          </p:nvSpPr>
          <p:spPr>
            <a:xfrm>
              <a:off x="3779912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3" name="橢圓 442"/>
            <p:cNvSpPr/>
            <p:nvPr/>
          </p:nvSpPr>
          <p:spPr>
            <a:xfrm>
              <a:off x="2843808" y="3717032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4" name="橢圓 443"/>
            <p:cNvSpPr/>
            <p:nvPr/>
          </p:nvSpPr>
          <p:spPr>
            <a:xfrm>
              <a:off x="4644008" y="285293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5" name="橢圓 444"/>
            <p:cNvSpPr/>
            <p:nvPr/>
          </p:nvSpPr>
          <p:spPr>
            <a:xfrm>
              <a:off x="5652120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9" name="橢圓 448"/>
            <p:cNvSpPr/>
            <p:nvPr/>
          </p:nvSpPr>
          <p:spPr>
            <a:xfrm>
              <a:off x="4139952" y="5373216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5" name="橢圓 454"/>
            <p:cNvSpPr/>
            <p:nvPr/>
          </p:nvSpPr>
          <p:spPr>
            <a:xfrm>
              <a:off x="6516216" y="3717032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6" name="橢圓 455"/>
            <p:cNvSpPr/>
            <p:nvPr/>
          </p:nvSpPr>
          <p:spPr>
            <a:xfrm>
              <a:off x="7452320" y="4509120"/>
              <a:ext cx="144016" cy="144016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66" name="群組 663"/>
          <p:cNvGrpSpPr/>
          <p:nvPr/>
        </p:nvGrpSpPr>
        <p:grpSpPr>
          <a:xfrm>
            <a:off x="1517500" y="4594268"/>
            <a:ext cx="3414540" cy="1492793"/>
            <a:chOff x="5148064" y="1153260"/>
            <a:chExt cx="3414540" cy="1492793"/>
          </a:xfrm>
        </p:grpSpPr>
        <p:grpSp>
          <p:nvGrpSpPr>
            <p:cNvPr id="5267" name="Group 9"/>
            <p:cNvGrpSpPr>
              <a:grpSpLocks/>
            </p:cNvGrpSpPr>
            <p:nvPr/>
          </p:nvGrpSpPr>
          <p:grpSpPr bwMode="auto">
            <a:xfrm>
              <a:off x="5148064" y="1153260"/>
              <a:ext cx="1546291" cy="1479104"/>
              <a:chOff x="2264" y="6030"/>
              <a:chExt cx="2435" cy="2053"/>
            </a:xfrm>
          </p:grpSpPr>
          <p:grpSp>
            <p:nvGrpSpPr>
              <p:cNvPr id="5270" name="Group 10"/>
              <p:cNvGrpSpPr>
                <a:grpSpLocks/>
              </p:cNvGrpSpPr>
              <p:nvPr/>
            </p:nvGrpSpPr>
            <p:grpSpPr bwMode="auto">
              <a:xfrm>
                <a:off x="2264" y="7175"/>
                <a:ext cx="1212" cy="908"/>
                <a:chOff x="2264" y="7175"/>
                <a:chExt cx="1212" cy="908"/>
              </a:xfrm>
            </p:grpSpPr>
            <p:grpSp>
              <p:nvGrpSpPr>
                <p:cNvPr id="5273" name="Group 11"/>
                <p:cNvGrpSpPr>
                  <a:grpSpLocks/>
                </p:cNvGrpSpPr>
                <p:nvPr/>
              </p:nvGrpSpPr>
              <p:grpSpPr bwMode="auto">
                <a:xfrm>
                  <a:off x="2264" y="7716"/>
                  <a:ext cx="496" cy="367"/>
                  <a:chOff x="2646" y="6011"/>
                  <a:chExt cx="1540" cy="1139"/>
                </a:xfrm>
              </p:grpSpPr>
              <p:cxnSp>
                <p:nvCxnSpPr>
                  <p:cNvPr id="659" name="AutoShape 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60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74" name="Group 14"/>
                <p:cNvGrpSpPr>
                  <a:grpSpLocks/>
                </p:cNvGrpSpPr>
                <p:nvPr/>
              </p:nvGrpSpPr>
              <p:grpSpPr bwMode="auto">
                <a:xfrm>
                  <a:off x="2980" y="7701"/>
                  <a:ext cx="496" cy="367"/>
                  <a:chOff x="2646" y="6011"/>
                  <a:chExt cx="1540" cy="1139"/>
                </a:xfrm>
              </p:grpSpPr>
              <p:cxnSp>
                <p:nvCxnSpPr>
                  <p:cNvPr id="657" name="AutoShape 1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5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77" name="Group 17"/>
                <p:cNvGrpSpPr>
                  <a:grpSpLocks/>
                </p:cNvGrpSpPr>
                <p:nvPr/>
              </p:nvGrpSpPr>
              <p:grpSpPr bwMode="auto">
                <a:xfrm>
                  <a:off x="2512" y="7175"/>
                  <a:ext cx="716" cy="529"/>
                  <a:chOff x="2646" y="6011"/>
                  <a:chExt cx="1540" cy="1139"/>
                </a:xfrm>
              </p:grpSpPr>
              <p:cxnSp>
                <p:nvCxnSpPr>
                  <p:cNvPr id="655" name="AutoShape 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56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280" name="Group 20"/>
              <p:cNvGrpSpPr>
                <a:grpSpLocks/>
              </p:cNvGrpSpPr>
              <p:nvPr/>
            </p:nvGrpSpPr>
            <p:grpSpPr bwMode="auto">
              <a:xfrm>
                <a:off x="3689" y="7177"/>
                <a:ext cx="1010" cy="762"/>
                <a:chOff x="3689" y="7211"/>
                <a:chExt cx="1010" cy="762"/>
              </a:xfrm>
            </p:grpSpPr>
            <p:grpSp>
              <p:nvGrpSpPr>
                <p:cNvPr id="5283" name="Group 22"/>
                <p:cNvGrpSpPr>
                  <a:grpSpLocks/>
                </p:cNvGrpSpPr>
                <p:nvPr/>
              </p:nvGrpSpPr>
              <p:grpSpPr bwMode="auto">
                <a:xfrm>
                  <a:off x="3689" y="7735"/>
                  <a:ext cx="322" cy="238"/>
                  <a:chOff x="2646" y="6011"/>
                  <a:chExt cx="1540" cy="1139"/>
                </a:xfrm>
              </p:grpSpPr>
              <p:cxnSp>
                <p:nvCxnSpPr>
                  <p:cNvPr id="650" name="AutoShape 2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51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86" name="Group 29"/>
                <p:cNvGrpSpPr>
                  <a:grpSpLocks/>
                </p:cNvGrpSpPr>
                <p:nvPr/>
              </p:nvGrpSpPr>
              <p:grpSpPr bwMode="auto">
                <a:xfrm>
                  <a:off x="4377" y="7716"/>
                  <a:ext cx="322" cy="238"/>
                  <a:chOff x="2646" y="6011"/>
                  <a:chExt cx="1540" cy="1139"/>
                </a:xfrm>
              </p:grpSpPr>
              <p:cxnSp>
                <p:nvCxnSpPr>
                  <p:cNvPr id="644" name="AutoShape 3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45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89" name="Group 35"/>
                <p:cNvGrpSpPr>
                  <a:grpSpLocks/>
                </p:cNvGrpSpPr>
                <p:nvPr/>
              </p:nvGrpSpPr>
              <p:grpSpPr bwMode="auto">
                <a:xfrm>
                  <a:off x="3840" y="7211"/>
                  <a:ext cx="716" cy="529"/>
                  <a:chOff x="2646" y="6011"/>
                  <a:chExt cx="1540" cy="1139"/>
                </a:xfrm>
              </p:grpSpPr>
              <p:cxnSp>
                <p:nvCxnSpPr>
                  <p:cNvPr id="638" name="AutoShape 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39" name="AutoShape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292" name="Group 38"/>
              <p:cNvGrpSpPr>
                <a:grpSpLocks/>
              </p:cNvGrpSpPr>
              <p:nvPr/>
            </p:nvGrpSpPr>
            <p:grpSpPr bwMode="auto">
              <a:xfrm>
                <a:off x="2870" y="6030"/>
                <a:ext cx="1328" cy="1139"/>
                <a:chOff x="2646" y="6011"/>
                <a:chExt cx="1540" cy="1139"/>
              </a:xfrm>
            </p:grpSpPr>
            <p:cxnSp>
              <p:nvCxnSpPr>
                <p:cNvPr id="633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34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293" name="Group 60"/>
            <p:cNvGrpSpPr>
              <a:grpSpLocks/>
            </p:cNvGrpSpPr>
            <p:nvPr/>
          </p:nvGrpSpPr>
          <p:grpSpPr bwMode="auto">
            <a:xfrm>
              <a:off x="7767550" y="1974584"/>
              <a:ext cx="795054" cy="671469"/>
              <a:chOff x="6457" y="7153"/>
              <a:chExt cx="1252" cy="932"/>
            </a:xfrm>
          </p:grpSpPr>
          <p:grpSp>
            <p:nvGrpSpPr>
              <p:cNvPr id="5294" name="Group 61"/>
              <p:cNvGrpSpPr>
                <a:grpSpLocks/>
              </p:cNvGrpSpPr>
              <p:nvPr/>
            </p:nvGrpSpPr>
            <p:grpSpPr bwMode="auto">
              <a:xfrm>
                <a:off x="6457" y="7681"/>
                <a:ext cx="534" cy="395"/>
                <a:chOff x="11252" y="5829"/>
                <a:chExt cx="2597" cy="1920"/>
              </a:xfrm>
            </p:grpSpPr>
            <p:grpSp>
              <p:nvGrpSpPr>
                <p:cNvPr id="5295" name="Group 62"/>
                <p:cNvGrpSpPr>
                  <a:grpSpLocks/>
                </p:cNvGrpSpPr>
                <p:nvPr/>
              </p:nvGrpSpPr>
              <p:grpSpPr bwMode="auto">
                <a:xfrm>
                  <a:off x="11786" y="5829"/>
                  <a:ext cx="1540" cy="1139"/>
                  <a:chOff x="2646" y="6011"/>
                  <a:chExt cx="1540" cy="1139"/>
                </a:xfrm>
              </p:grpSpPr>
              <p:cxnSp>
                <p:nvCxnSpPr>
                  <p:cNvPr id="611" name="AutoShape 6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12" name="AutoShape 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96" name="Group 65"/>
                <p:cNvGrpSpPr>
                  <a:grpSpLocks/>
                </p:cNvGrpSpPr>
                <p:nvPr/>
              </p:nvGrpSpPr>
              <p:grpSpPr bwMode="auto">
                <a:xfrm>
                  <a:off x="11252" y="6966"/>
                  <a:ext cx="1056" cy="781"/>
                  <a:chOff x="2646" y="6011"/>
                  <a:chExt cx="1540" cy="1139"/>
                </a:xfrm>
              </p:grpSpPr>
              <p:cxnSp>
                <p:nvCxnSpPr>
                  <p:cNvPr id="609" name="AutoShape 6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10" name="AutoShape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97" name="Group 68"/>
                <p:cNvGrpSpPr>
                  <a:grpSpLocks/>
                </p:cNvGrpSpPr>
                <p:nvPr/>
              </p:nvGrpSpPr>
              <p:grpSpPr bwMode="auto">
                <a:xfrm>
                  <a:off x="12793" y="6968"/>
                  <a:ext cx="1056" cy="781"/>
                  <a:chOff x="2646" y="6011"/>
                  <a:chExt cx="1540" cy="1139"/>
                </a:xfrm>
              </p:grpSpPr>
              <p:cxnSp>
                <p:nvCxnSpPr>
                  <p:cNvPr id="607" name="AutoShape 6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08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298" name="Group 71"/>
              <p:cNvGrpSpPr>
                <a:grpSpLocks/>
              </p:cNvGrpSpPr>
              <p:nvPr/>
            </p:nvGrpSpPr>
            <p:grpSpPr bwMode="auto">
              <a:xfrm>
                <a:off x="7175" y="7690"/>
                <a:ext cx="534" cy="395"/>
                <a:chOff x="11252" y="5829"/>
                <a:chExt cx="2597" cy="1920"/>
              </a:xfrm>
            </p:grpSpPr>
            <p:grpSp>
              <p:nvGrpSpPr>
                <p:cNvPr id="5299" name="Group 72"/>
                <p:cNvGrpSpPr>
                  <a:grpSpLocks/>
                </p:cNvGrpSpPr>
                <p:nvPr/>
              </p:nvGrpSpPr>
              <p:grpSpPr bwMode="auto">
                <a:xfrm>
                  <a:off x="11786" y="5829"/>
                  <a:ext cx="1540" cy="1139"/>
                  <a:chOff x="2646" y="6011"/>
                  <a:chExt cx="1540" cy="1139"/>
                </a:xfrm>
              </p:grpSpPr>
              <p:cxnSp>
                <p:nvCxnSpPr>
                  <p:cNvPr id="602" name="AutoShape 7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03" name="AutoShape 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300" name="Group 75"/>
                <p:cNvGrpSpPr>
                  <a:grpSpLocks/>
                </p:cNvGrpSpPr>
                <p:nvPr/>
              </p:nvGrpSpPr>
              <p:grpSpPr bwMode="auto">
                <a:xfrm>
                  <a:off x="11252" y="6966"/>
                  <a:ext cx="1056" cy="781"/>
                  <a:chOff x="2646" y="6011"/>
                  <a:chExt cx="1540" cy="1139"/>
                </a:xfrm>
              </p:grpSpPr>
              <p:cxnSp>
                <p:nvCxnSpPr>
                  <p:cNvPr id="600" name="AutoShape 7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01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301" name="Group 78"/>
                <p:cNvGrpSpPr>
                  <a:grpSpLocks/>
                </p:cNvGrpSpPr>
                <p:nvPr/>
              </p:nvGrpSpPr>
              <p:grpSpPr bwMode="auto">
                <a:xfrm>
                  <a:off x="12793" y="6968"/>
                  <a:ext cx="1056" cy="781"/>
                  <a:chOff x="2646" y="6011"/>
                  <a:chExt cx="1540" cy="1139"/>
                </a:xfrm>
              </p:grpSpPr>
              <p:cxnSp>
                <p:nvCxnSpPr>
                  <p:cNvPr id="598" name="AutoShape 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99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302" name="Group 81"/>
              <p:cNvGrpSpPr>
                <a:grpSpLocks/>
              </p:cNvGrpSpPr>
              <p:nvPr/>
            </p:nvGrpSpPr>
            <p:grpSpPr bwMode="auto">
              <a:xfrm>
                <a:off x="6722" y="7153"/>
                <a:ext cx="716" cy="529"/>
                <a:chOff x="2646" y="6011"/>
                <a:chExt cx="1540" cy="1139"/>
              </a:xfrm>
            </p:grpSpPr>
            <p:cxnSp>
              <p:nvCxnSpPr>
                <p:cNvPr id="593" name="AutoShape 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4" name="AutoShape 83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5303" name="群組 662"/>
          <p:cNvGrpSpPr/>
          <p:nvPr/>
        </p:nvGrpSpPr>
        <p:grpSpPr>
          <a:xfrm>
            <a:off x="2339752" y="3766687"/>
            <a:ext cx="1781251" cy="2023051"/>
            <a:chOff x="5957723" y="332656"/>
            <a:chExt cx="1781251" cy="2023051"/>
          </a:xfrm>
        </p:grpSpPr>
        <p:grpSp>
          <p:nvGrpSpPr>
            <p:cNvPr id="5304" name="Group 57"/>
            <p:cNvGrpSpPr>
              <a:grpSpLocks/>
            </p:cNvGrpSpPr>
            <p:nvPr/>
          </p:nvGrpSpPr>
          <p:grpSpPr bwMode="auto">
            <a:xfrm>
              <a:off x="7086801" y="1974584"/>
              <a:ext cx="454679" cy="381123"/>
              <a:chOff x="2646" y="6011"/>
              <a:chExt cx="1540" cy="1139"/>
            </a:xfrm>
          </p:grpSpPr>
          <p:cxnSp>
            <p:nvCxnSpPr>
              <p:cNvPr id="616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7" name="AutoShape 5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05" name="Group 87"/>
            <p:cNvGrpSpPr>
              <a:grpSpLocks/>
            </p:cNvGrpSpPr>
            <p:nvPr/>
          </p:nvGrpSpPr>
          <p:grpSpPr bwMode="auto">
            <a:xfrm>
              <a:off x="5957723" y="332656"/>
              <a:ext cx="1781251" cy="820604"/>
              <a:chOff x="2646" y="6011"/>
              <a:chExt cx="1540" cy="1139"/>
            </a:xfrm>
          </p:grpSpPr>
          <p:cxnSp>
            <p:nvCxnSpPr>
              <p:cNvPr id="583" name="AutoShape 8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4" name="AutoShape 8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306" name="Group 90"/>
          <p:cNvGrpSpPr>
            <a:grpSpLocks/>
          </p:cNvGrpSpPr>
          <p:nvPr/>
        </p:nvGrpSpPr>
        <p:grpSpPr bwMode="auto">
          <a:xfrm>
            <a:off x="5361771" y="4589444"/>
            <a:ext cx="2810629" cy="1487029"/>
            <a:chOff x="8294" y="6013"/>
            <a:chExt cx="4426" cy="2064"/>
          </a:xfrm>
        </p:grpSpPr>
        <p:grpSp>
          <p:nvGrpSpPr>
            <p:cNvPr id="5307" name="Group 91"/>
            <p:cNvGrpSpPr>
              <a:grpSpLocks/>
            </p:cNvGrpSpPr>
            <p:nvPr/>
          </p:nvGrpSpPr>
          <p:grpSpPr bwMode="auto">
            <a:xfrm>
              <a:off x="8294" y="6013"/>
              <a:ext cx="2040" cy="1669"/>
              <a:chOff x="8294" y="6013"/>
              <a:chExt cx="2040" cy="1669"/>
            </a:xfrm>
          </p:grpSpPr>
          <p:grpSp>
            <p:nvGrpSpPr>
              <p:cNvPr id="5308" name="Group 110"/>
              <p:cNvGrpSpPr>
                <a:grpSpLocks/>
              </p:cNvGrpSpPr>
              <p:nvPr/>
            </p:nvGrpSpPr>
            <p:grpSpPr bwMode="auto">
              <a:xfrm>
                <a:off x="9618" y="7153"/>
                <a:ext cx="716" cy="529"/>
                <a:chOff x="2646" y="6011"/>
                <a:chExt cx="1540" cy="1139"/>
              </a:xfrm>
            </p:grpSpPr>
            <p:cxnSp>
              <p:nvCxnSpPr>
                <p:cNvPr id="563" name="AutoShape 1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4" name="AutoShape 112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09" name="Group 124"/>
              <p:cNvGrpSpPr>
                <a:grpSpLocks/>
              </p:cNvGrpSpPr>
              <p:nvPr/>
            </p:nvGrpSpPr>
            <p:grpSpPr bwMode="auto">
              <a:xfrm>
                <a:off x="8294" y="7153"/>
                <a:ext cx="716" cy="529"/>
                <a:chOff x="2646" y="6011"/>
                <a:chExt cx="1540" cy="1139"/>
              </a:xfrm>
            </p:grpSpPr>
            <p:cxnSp>
              <p:nvCxnSpPr>
                <p:cNvPr id="550" name="AutoShape 1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1" name="AutoShape 126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10" name="Group 127"/>
              <p:cNvGrpSpPr>
                <a:grpSpLocks/>
              </p:cNvGrpSpPr>
              <p:nvPr/>
            </p:nvGrpSpPr>
            <p:grpSpPr bwMode="auto">
              <a:xfrm>
                <a:off x="8652" y="6013"/>
                <a:ext cx="1328" cy="1139"/>
                <a:chOff x="2646" y="6011"/>
                <a:chExt cx="1540" cy="1139"/>
              </a:xfrm>
            </p:grpSpPr>
            <p:cxnSp>
              <p:nvCxnSpPr>
                <p:cNvPr id="545" name="AutoShape 1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6" name="AutoShape 129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311" name="Group 153"/>
            <p:cNvGrpSpPr>
              <a:grpSpLocks/>
            </p:cNvGrpSpPr>
            <p:nvPr/>
          </p:nvGrpSpPr>
          <p:grpSpPr bwMode="auto">
            <a:xfrm>
              <a:off x="12186" y="7682"/>
              <a:ext cx="534" cy="395"/>
              <a:chOff x="11252" y="5829"/>
              <a:chExt cx="2597" cy="1920"/>
            </a:xfrm>
          </p:grpSpPr>
          <p:grpSp>
            <p:nvGrpSpPr>
              <p:cNvPr id="320" name="Group 154"/>
              <p:cNvGrpSpPr>
                <a:grpSpLocks/>
              </p:cNvGrpSpPr>
              <p:nvPr/>
            </p:nvGrpSpPr>
            <p:grpSpPr bwMode="auto">
              <a:xfrm>
                <a:off x="11786" y="5829"/>
                <a:ext cx="1540" cy="1139"/>
                <a:chOff x="2646" y="6011"/>
                <a:chExt cx="1540" cy="1139"/>
              </a:xfrm>
            </p:grpSpPr>
            <p:cxnSp>
              <p:nvCxnSpPr>
                <p:cNvPr id="521" name="AutoShape 1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2" name="AutoShape 156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21" name="Group 157"/>
              <p:cNvGrpSpPr>
                <a:grpSpLocks/>
              </p:cNvGrpSpPr>
              <p:nvPr/>
            </p:nvGrpSpPr>
            <p:grpSpPr bwMode="auto">
              <a:xfrm>
                <a:off x="11252" y="6966"/>
                <a:ext cx="1056" cy="781"/>
                <a:chOff x="2646" y="6011"/>
                <a:chExt cx="1540" cy="1139"/>
              </a:xfrm>
            </p:grpSpPr>
            <p:cxnSp>
              <p:nvCxnSpPr>
                <p:cNvPr id="519" name="AutoShape 1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0" name="AutoShape 159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22" name="Group 160"/>
              <p:cNvGrpSpPr>
                <a:grpSpLocks/>
              </p:cNvGrpSpPr>
              <p:nvPr/>
            </p:nvGrpSpPr>
            <p:grpSpPr bwMode="auto">
              <a:xfrm>
                <a:off x="12793" y="6968"/>
                <a:ext cx="1056" cy="781"/>
                <a:chOff x="2646" y="6011"/>
                <a:chExt cx="1540" cy="1139"/>
              </a:xfrm>
            </p:grpSpPr>
            <p:cxnSp>
              <p:nvCxnSpPr>
                <p:cNvPr id="517" name="AutoShape 1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18" name="AutoShape 162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Classification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chemeClr val="tx1"/>
                </a:solidFill>
              </a:rPr>
              <a:t>Combine homomorphism and isomorphism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26</a:t>
            </a:fld>
            <a:endParaRPr lang="zh-TW" altLang="en-US" dirty="0"/>
          </a:p>
        </p:txBody>
      </p:sp>
      <p:sp>
        <p:nvSpPr>
          <p:cNvPr id="177" name="文字方塊 176"/>
          <p:cNvSpPr txBox="1"/>
          <p:nvPr/>
        </p:nvSpPr>
        <p:spPr>
          <a:xfrm>
            <a:off x="539552" y="2893581"/>
            <a:ext cx="59046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 smtClean="0">
                <a:solidFill>
                  <a:srgbClr val="0000FF"/>
                </a:solidFill>
              </a:rPr>
              <a:t>P</a:t>
            </a:r>
            <a:r>
              <a:rPr lang="en-US" altLang="zh-TW" sz="23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300" dirty="0" smtClean="0">
                <a:solidFill>
                  <a:srgbClr val="0000FF"/>
                </a:solidFill>
              </a:rPr>
              <a:t> 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]  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2300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TW" sz="2300" dirty="0" smtClean="0">
                <a:solidFill>
                  <a:srgbClr val="0000FF"/>
                </a:solidFill>
              </a:rPr>
              <a:t>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]   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[-FT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][+FT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altLang="zh-TW" sz="2300" dirty="0" smtClean="0"/>
              <a:t>→   </a:t>
            </a:r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[-F][+F]</a:t>
            </a:r>
          </a:p>
          <a:p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RRR</a:t>
            </a:r>
            <a:r>
              <a:rPr lang="en-US" altLang="zh-TW" sz="23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altLang="zh-TW" sz="2300" dirty="0" smtClean="0"/>
              <a:t>→</a:t>
            </a:r>
            <a:r>
              <a:rPr lang="en-US" altLang="zh-TW" sz="2300" dirty="0" smtClean="0">
                <a:solidFill>
                  <a:srgbClr val="0000FF"/>
                </a:solidFill>
              </a:rPr>
              <a:t> </a:t>
            </a:r>
            <a:r>
              <a:rPr lang="en-US" altLang="zh-TW" sz="2300" dirty="0" smtClean="0">
                <a:solidFill>
                  <a:srgbClr val="7030A0"/>
                </a:solidFill>
              </a:rPr>
              <a:t>[-FT</a:t>
            </a:r>
            <a:r>
              <a:rPr lang="en-US" altLang="zh-TW" sz="23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300" dirty="0" smtClean="0">
                <a:solidFill>
                  <a:srgbClr val="7030A0"/>
                </a:solidFill>
              </a:rPr>
              <a:t>]</a:t>
            </a:r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en-US" altLang="zh-TW" sz="2300" dirty="0" smtClean="0"/>
              <a:t>→  </a:t>
            </a:r>
            <a:r>
              <a:rPr lang="en-US" altLang="zh-TW" sz="2300" dirty="0" smtClean="0">
                <a:solidFill>
                  <a:srgbClr val="7030A0"/>
                </a:solidFill>
              </a:rPr>
              <a:t>[-F]</a:t>
            </a:r>
            <a:endParaRPr lang="zh-TW" altLang="en-US" sz="2300" dirty="0" smtClean="0">
              <a:solidFill>
                <a:srgbClr val="7030A0"/>
              </a:solidFill>
            </a:endParaRPr>
          </a:p>
          <a:p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LL</a:t>
            </a:r>
            <a:r>
              <a:rPr lang="en-US" altLang="zh-TW" sz="2300" dirty="0" smtClean="0"/>
              <a:t>    → null                        →   null</a:t>
            </a:r>
          </a:p>
          <a:p>
            <a:r>
              <a:rPr lang="en-US" altLang="zh-TW" sz="23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bg2">
                    <a:lumMod val="50000"/>
                  </a:schemeClr>
                </a:solidFill>
              </a:rPr>
              <a:t>LR</a:t>
            </a:r>
            <a:r>
              <a:rPr lang="en-US" altLang="zh-TW" sz="2300" dirty="0" smtClean="0"/>
              <a:t>    → null                        →   null</a:t>
            </a:r>
            <a:endParaRPr lang="en-US" altLang="zh-TW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3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2300" dirty="0" smtClean="0"/>
              <a:t>    → null                        →   null</a:t>
            </a:r>
          </a:p>
          <a:p>
            <a:r>
              <a:rPr lang="en-US" altLang="zh-TW" sz="23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TW" sz="2300" baseline="-25000" dirty="0" smtClean="0">
                <a:solidFill>
                  <a:schemeClr val="accent5">
                    <a:lumMod val="75000"/>
                  </a:schemeClr>
                </a:solidFill>
              </a:rPr>
              <a:t>RRL</a:t>
            </a:r>
            <a:r>
              <a:rPr lang="en-US" altLang="zh-TW" sz="2300" dirty="0" smtClean="0"/>
              <a:t>   → null                        →   null</a:t>
            </a:r>
            <a:endParaRPr lang="zh-TW" altLang="en-US" sz="2300" dirty="0" smtClean="0">
              <a:solidFill>
                <a:srgbClr val="0000FF"/>
              </a:solidFill>
            </a:endParaRPr>
          </a:p>
          <a:p>
            <a:r>
              <a:rPr lang="en-US" altLang="zh-TW" sz="2300" dirty="0" smtClean="0">
                <a:solidFill>
                  <a:srgbClr val="7030A0"/>
                </a:solidFill>
              </a:rPr>
              <a:t>T</a:t>
            </a:r>
            <a:r>
              <a:rPr lang="en-US" altLang="zh-TW" sz="2300" baseline="-25000" dirty="0" smtClean="0">
                <a:solidFill>
                  <a:srgbClr val="7030A0"/>
                </a:solidFill>
              </a:rPr>
              <a:t>RRRL</a:t>
            </a:r>
            <a:r>
              <a:rPr lang="en-US" altLang="zh-TW" sz="2300" baseline="-25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2300" dirty="0" smtClean="0"/>
              <a:t> → null                        →   null</a:t>
            </a:r>
            <a:endParaRPr lang="zh-TW" altLang="en-US" sz="2300" dirty="0">
              <a:solidFill>
                <a:srgbClr val="0000FF"/>
              </a:solidFill>
            </a:endParaRPr>
          </a:p>
        </p:txBody>
      </p:sp>
      <p:sp>
        <p:nvSpPr>
          <p:cNvPr id="178" name="圓角矩形 177"/>
          <p:cNvSpPr/>
          <p:nvPr/>
        </p:nvSpPr>
        <p:spPr>
          <a:xfrm>
            <a:off x="467544" y="4725144"/>
            <a:ext cx="5760640" cy="1800200"/>
          </a:xfrm>
          <a:prstGeom prst="roundRect">
            <a:avLst>
              <a:gd name="adj" fmla="val 4300"/>
            </a:avLst>
          </a:prstGeom>
          <a:noFill/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圓角矩形 182"/>
          <p:cNvSpPr/>
          <p:nvPr/>
        </p:nvSpPr>
        <p:spPr>
          <a:xfrm>
            <a:off x="467544" y="4365104"/>
            <a:ext cx="5760640" cy="36004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文字方塊 183"/>
          <p:cNvSpPr txBox="1"/>
          <p:nvPr/>
        </p:nvSpPr>
        <p:spPr>
          <a:xfrm>
            <a:off x="6588224" y="3068960"/>
            <a:ext cx="2304256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(1)Class 3 → C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3</a:t>
            </a:r>
          </a:p>
          <a:p>
            <a:r>
              <a:rPr lang="en-US" altLang="zh-TW" sz="3200" baseline="-50000" dirty="0" smtClean="0"/>
              <a:t>4</a:t>
            </a:r>
            <a:r>
              <a:rPr lang="en-US" altLang="zh-TW" dirty="0" smtClean="0"/>
              <a:t> (1)Class 3 →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1</a:t>
            </a:r>
          </a:p>
          <a:p>
            <a:r>
              <a:rPr lang="en-US" altLang="zh-TW" dirty="0" smtClean="0"/>
              <a:t>   (1)Class 3 →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3</a:t>
            </a:r>
          </a:p>
          <a:p>
            <a:r>
              <a:rPr lang="en-US" altLang="zh-TW" dirty="0" smtClean="0"/>
              <a:t>   (1)Class 3 →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2</a:t>
            </a:r>
            <a:endParaRPr lang="zh-TW" altLang="en-US" baseline="-25000" dirty="0" smtClean="0"/>
          </a:p>
        </p:txBody>
      </p:sp>
      <p:sp>
        <p:nvSpPr>
          <p:cNvPr id="185" name="文字方塊 184"/>
          <p:cNvSpPr txBox="1"/>
          <p:nvPr/>
        </p:nvSpPr>
        <p:spPr>
          <a:xfrm>
            <a:off x="6588224" y="43558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(1)Class 2 →C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186" name="文字方塊 185"/>
          <p:cNvSpPr txBox="1"/>
          <p:nvPr/>
        </p:nvSpPr>
        <p:spPr>
          <a:xfrm>
            <a:off x="6588224" y="54359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(5)Class 1 →null</a:t>
            </a:r>
            <a:endParaRPr lang="zh-TW" altLang="en-US" baseline="-25000" dirty="0"/>
          </a:p>
        </p:txBody>
      </p:sp>
      <p:sp>
        <p:nvSpPr>
          <p:cNvPr id="173" name="圓角矩形 172"/>
          <p:cNvSpPr/>
          <p:nvPr/>
        </p:nvSpPr>
        <p:spPr>
          <a:xfrm>
            <a:off x="467544" y="2924944"/>
            <a:ext cx="5760640" cy="1440160"/>
          </a:xfrm>
          <a:prstGeom prst="roundRect">
            <a:avLst>
              <a:gd name="adj" fmla="val 3968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3" grpId="0" animBg="1"/>
      <p:bldP spid="184" grpId="0"/>
      <p:bldP spid="185" grpId="0"/>
      <p:bldP spid="186" grpId="0"/>
      <p:bldP spid="1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79208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Complexity formula (2011)</a:t>
            </a:r>
            <a:r>
              <a:rPr lang="en-US" altLang="zh-TW" dirty="0" smtClean="0"/>
              <a:t> </a:t>
            </a:r>
            <a:endParaRPr lang="zh-TW" altLang="en-US" dirty="0">
              <a:effectLst/>
            </a:endParaRPr>
          </a:p>
        </p:txBody>
      </p:sp>
      <p:sp>
        <p:nvSpPr>
          <p:cNvPr id="2" name="內容版面配置區 1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294967295"/>
          </p:nvPr>
        </p:nvSpPr>
        <p:spPr>
          <a:xfrm>
            <a:off x="395536" y="1484784"/>
            <a:ext cx="8424936" cy="4968552"/>
          </a:xfrm>
          <a:prstGeom prst="rect">
            <a:avLst/>
          </a:prstGeom>
          <a:blipFill rotWithShape="1">
            <a:blip r:embed="rId2" cstate="print"/>
            <a:stretch>
              <a:fillRect l="-1302"/>
            </a:stretch>
          </a:blipFill>
        </p:spPr>
        <p:txBody>
          <a:bodyPr/>
          <a:lstStyle/>
          <a:p>
            <a:pPr>
              <a:buNone/>
            </a:pPr>
            <a:endParaRPr lang="en-US" altLang="zh-TW" dirty="0" smtClean="0">
              <a:noFill/>
            </a:endParaRPr>
          </a:p>
          <a:p>
            <a:pPr>
              <a:buNone/>
            </a:pPr>
            <a:endParaRPr lang="en-US" altLang="zh-TW" dirty="0" smtClean="0">
              <a:noFill/>
            </a:endParaRPr>
          </a:p>
          <a:p>
            <a:pPr>
              <a:buNone/>
            </a:pPr>
            <a:r>
              <a:rPr lang="en-US" altLang="zh-TW" dirty="0" smtClean="0">
                <a:noFill/>
              </a:rPr>
              <a:t>1</a:t>
            </a:r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dirty="0" smtClean="0">
                <a:solidFill>
                  <a:schemeClr val="accent5"/>
                </a:solidFill>
                <a:effectLst/>
              </a:rPr>
              <a:t>String to context-free grammar</a:t>
            </a:r>
            <a:endParaRPr lang="zh-TW" altLang="en-US" sz="40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None/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28</a:t>
            </a:fld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1475656" y="162880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</a:rPr>
              <a:t> [FP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[-FT</a:t>
            </a:r>
            <a:r>
              <a:rPr lang="en-US" altLang="zh-TW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][+FT</a:t>
            </a:r>
            <a:r>
              <a:rPr lang="en-US" altLang="zh-TW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R 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[-T</a:t>
            </a:r>
            <a:r>
              <a:rPr lang="en-US" altLang="zh-TW" sz="3600" baseline="-25000" dirty="0" smtClean="0">
                <a:solidFill>
                  <a:schemeClr val="accent4">
                    <a:lumMod val="50000"/>
                  </a:schemeClr>
                </a:solidFill>
              </a:rPr>
              <a:t>RL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][+FT</a:t>
            </a:r>
            <a:r>
              <a:rPr lang="en-US" altLang="zh-TW" sz="3600" baseline="-25000" dirty="0" smtClean="0">
                <a:solidFill>
                  <a:schemeClr val="accent4">
                    <a:lumMod val="50000"/>
                  </a:schemeClr>
                </a:solidFill>
              </a:rPr>
              <a:t>RR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altLang="zh-TW" sz="3600" dirty="0" smtClean="0">
                <a:solidFill>
                  <a:srgbClr val="0000FF"/>
                </a:solidFill>
              </a:rPr>
              <a:t>]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4283968" y="2708920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275856" y="3429000"/>
            <a:ext cx="26564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1</a:t>
            </a:r>
            <a:r>
              <a:rPr lang="en-US" altLang="zh-TW" sz="3600" dirty="0" smtClean="0"/>
              <a:t> → V</a:t>
            </a:r>
            <a:r>
              <a:rPr lang="en-US" altLang="zh-TW" sz="3600" baseline="-25000" dirty="0" smtClean="0"/>
              <a:t>2</a:t>
            </a:r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3</a:t>
            </a:r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4</a:t>
            </a:r>
          </a:p>
          <a:p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2</a:t>
            </a:r>
            <a:r>
              <a:rPr lang="en-US" altLang="zh-TW" sz="3600" dirty="0" smtClean="0"/>
              <a:t> → V</a:t>
            </a:r>
            <a:r>
              <a:rPr lang="en-US" altLang="zh-TW" sz="3600" baseline="-25000" dirty="0" smtClean="0"/>
              <a:t>2</a:t>
            </a:r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3</a:t>
            </a:r>
          </a:p>
          <a:p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3</a:t>
            </a:r>
            <a:r>
              <a:rPr lang="en-US" altLang="zh-TW" sz="3600" dirty="0" smtClean="0"/>
              <a:t> → V</a:t>
            </a:r>
            <a:r>
              <a:rPr lang="en-US" altLang="zh-TW" sz="3600" baseline="-25000" dirty="0" smtClean="0"/>
              <a:t>1</a:t>
            </a:r>
          </a:p>
          <a:p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4</a:t>
            </a:r>
            <a:r>
              <a:rPr lang="en-US" altLang="zh-TW" sz="3600" dirty="0" smtClean="0"/>
              <a:t> → V</a:t>
            </a:r>
            <a:r>
              <a:rPr lang="en-US" altLang="zh-TW" sz="3600" baseline="-25000" dirty="0" smtClean="0"/>
              <a:t>3</a:t>
            </a:r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2</a:t>
            </a:r>
            <a:r>
              <a:rPr lang="en-US" altLang="zh-TW" sz="3600" dirty="0" smtClean="0"/>
              <a:t>V</a:t>
            </a:r>
            <a:r>
              <a:rPr lang="en-US" altLang="zh-TW" sz="3600" baseline="-25000" dirty="0" smtClean="0"/>
              <a:t>3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Deconstruction procedure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29</a:t>
            </a:fld>
            <a:endParaRPr lang="zh-TW" altLang="en-US" dirty="0"/>
          </a:p>
        </p:txBody>
      </p:sp>
      <p:grpSp>
        <p:nvGrpSpPr>
          <p:cNvPr id="2" name="群組 24"/>
          <p:cNvGrpSpPr/>
          <p:nvPr/>
        </p:nvGrpSpPr>
        <p:grpSpPr>
          <a:xfrm>
            <a:off x="1115616" y="1412776"/>
            <a:ext cx="7488832" cy="4680520"/>
            <a:chOff x="1043608" y="1412776"/>
            <a:chExt cx="7221374" cy="4680520"/>
          </a:xfrm>
        </p:grpSpPr>
        <p:sp>
          <p:nvSpPr>
            <p:cNvPr id="5" name="圓角矩形 4"/>
            <p:cNvSpPr/>
            <p:nvPr/>
          </p:nvSpPr>
          <p:spPr>
            <a:xfrm>
              <a:off x="2571206" y="1412776"/>
              <a:ext cx="3818996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/>
                <a:t>Symbol sequence</a:t>
              </a:r>
              <a:endParaRPr lang="zh-TW" altLang="en-US" sz="3200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3612751" y="2420888"/>
              <a:ext cx="1597035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/>
                <a:t>Tree                           </a:t>
              </a:r>
              <a:endParaRPr lang="zh-TW" altLang="en-US" sz="3200" dirty="0"/>
            </a:p>
          </p:txBody>
        </p:sp>
        <p:sp>
          <p:nvSpPr>
            <p:cNvPr id="13" name="向下箭號 12"/>
            <p:cNvSpPr/>
            <p:nvPr/>
          </p:nvSpPr>
          <p:spPr>
            <a:xfrm>
              <a:off x="4211960" y="2132856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下箭號 13"/>
            <p:cNvSpPr/>
            <p:nvPr/>
          </p:nvSpPr>
          <p:spPr>
            <a:xfrm>
              <a:off x="4211960" y="3140968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043608" y="3429000"/>
              <a:ext cx="722137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/>
            </a:p>
            <a:p>
              <a:pPr algn="ctr"/>
              <a:r>
                <a:rPr lang="en-US" altLang="zh-TW" sz="2800" dirty="0" smtClean="0"/>
                <a:t>Context-free grammar (</a:t>
              </a:r>
              <a:r>
                <a:rPr lang="en-US" altLang="zh-TW" sz="2800" dirty="0" smtClean="0">
                  <a:latin typeface="CMR12~18"/>
                </a:rPr>
                <a:t>bracketed strings)</a:t>
              </a:r>
            </a:p>
            <a:p>
              <a:pPr algn="ctr"/>
              <a:endParaRPr lang="en-US" altLang="zh-TW" sz="2000" dirty="0" smtClean="0">
                <a:latin typeface="CMR12~18"/>
              </a:endParaRPr>
            </a:p>
            <a:p>
              <a:pPr algn="ctr"/>
              <a:r>
                <a:rPr lang="en-US" altLang="zh-TW" sz="2000" dirty="0" smtClean="0">
                  <a:latin typeface="CMR12~18"/>
                </a:rPr>
                <a:t> </a:t>
              </a:r>
              <a:endParaRPr lang="zh-TW" altLang="en-US" sz="2000" dirty="0"/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4211960" y="4149080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2501770" y="4437112"/>
              <a:ext cx="4443922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/>
                <a:t>Classification (levels)</a:t>
              </a:r>
              <a:endParaRPr lang="zh-TW" altLang="en-US" sz="3200" dirty="0"/>
            </a:p>
          </p:txBody>
        </p:sp>
        <p:sp>
          <p:nvSpPr>
            <p:cNvPr id="18" name="向下箭號 17"/>
            <p:cNvSpPr/>
            <p:nvPr/>
          </p:nvSpPr>
          <p:spPr>
            <a:xfrm>
              <a:off x="4211960" y="5157192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2987824" y="5445224"/>
              <a:ext cx="3055197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/>
                <a:t>Complexity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5544616" cy="41044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8600" dirty="0" smtClean="0">
                <a:latin typeface="CMR12~18"/>
              </a:rPr>
              <a:t> Symbols</a:t>
            </a:r>
            <a:endParaRPr lang="zh-TW" altLang="zh-TW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83264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>Psychological complexity</a:t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83264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Complexity of Music </a:t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>(2011)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79512" y="5705872"/>
            <a:ext cx="8640960" cy="115212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One musical note can be divided into two or three sub units. </a:t>
            </a:r>
            <a:endParaRPr lang="zh-TW" altLang="en-US" sz="2400" dirty="0"/>
          </a:p>
        </p:txBody>
      </p:sp>
      <p:pic>
        <p:nvPicPr>
          <p:cNvPr id="5" name="圖片 4" descr="fig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50169"/>
            <a:ext cx="4176464" cy="466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7488831" cy="720080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9600" dirty="0" smtClean="0"/>
              <a:t>A half note can be rewritten into </a:t>
            </a:r>
            <a:r>
              <a:rPr lang="en-US" altLang="zh-TW" sz="9600" dirty="0" err="1" smtClean="0"/>
              <a:t>dierent</a:t>
            </a:r>
            <a:r>
              <a:rPr lang="en-US" altLang="zh-TW" sz="9600" dirty="0" smtClean="0"/>
              <a:t> notes. </a:t>
            </a:r>
            <a:r>
              <a:rPr lang="en-US" altLang="zh-TW" sz="5100" dirty="0" smtClean="0"/>
              <a:t> </a:t>
            </a:r>
            <a:endParaRPr lang="zh-TW" altLang="zh-TW" sz="5100" dirty="0" smtClean="0"/>
          </a:p>
        </p:txBody>
      </p:sp>
      <p:pic>
        <p:nvPicPr>
          <p:cNvPr id="4" name="圖片 3" descr="fig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908559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848872" cy="140079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Musical tree of Beethoven's Piano Sonata No. 6, </a:t>
            </a:r>
            <a:r>
              <a:rPr lang="en-US" altLang="zh-TW" sz="2400" dirty="0" err="1" smtClean="0"/>
              <a:t>Mov</a:t>
            </a:r>
            <a:r>
              <a:rPr lang="en-US" altLang="zh-TW" sz="2400" dirty="0" smtClean="0"/>
              <a:t>. 3.</a:t>
            </a:r>
            <a:endParaRPr lang="zh-TW" altLang="en-US" sz="2400" dirty="0"/>
          </a:p>
        </p:txBody>
      </p:sp>
      <p:pic>
        <p:nvPicPr>
          <p:cNvPr id="4" name="圖片 3" descr="fig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98348"/>
            <a:ext cx="8443459" cy="347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424936" cy="68071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Music tree of </a:t>
            </a:r>
            <a:r>
              <a:rPr lang="en-US" altLang="zh-TW" sz="2400" dirty="0" err="1" smtClean="0"/>
              <a:t>Rachmaninos</a:t>
            </a:r>
            <a:r>
              <a:rPr lang="en-US" altLang="zh-TW" sz="2400" dirty="0" smtClean="0"/>
              <a:t> piano concerto No.3 </a:t>
            </a:r>
            <a:r>
              <a:rPr lang="en-US" altLang="zh-TW" sz="2400" dirty="0" err="1" smtClean="0"/>
              <a:t>mov</a:t>
            </a:r>
            <a:r>
              <a:rPr lang="en-US" altLang="zh-TW" sz="2400" dirty="0" smtClean="0"/>
              <a:t>. </a:t>
            </a:r>
            <a:endParaRPr lang="zh-TW" altLang="en-US" sz="2400" dirty="0"/>
          </a:p>
        </p:txBody>
      </p:sp>
      <p:pic>
        <p:nvPicPr>
          <p:cNvPr id="6" name="圖片 5" descr="fig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862" y="1500187"/>
            <a:ext cx="60102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899592" y="5229200"/>
            <a:ext cx="7488831" cy="1008112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12800" dirty="0" smtClean="0">
                <a:latin typeface="CMR12~18"/>
              </a:rPr>
              <a:t>      Bracketed strings for two trees.</a:t>
            </a:r>
            <a:endParaRPr lang="zh-TW" altLang="zh-TW" sz="12800" dirty="0" smtClean="0"/>
          </a:p>
        </p:txBody>
      </p:sp>
      <p:pic>
        <p:nvPicPr>
          <p:cNvPr id="5" name="圖片 4" descr="fig7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483" y="1412776"/>
            <a:ext cx="773303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9600" dirty="0" smtClean="0">
                <a:latin typeface="CMR12~18"/>
              </a:rPr>
              <a:t> </a:t>
            </a:r>
            <a:r>
              <a:rPr lang="en-US" altLang="zh-TW" sz="6000" dirty="0" smtClean="0"/>
              <a:t>Bracketed String of Beethoven Piano Sonata no 6. </a:t>
            </a:r>
            <a:r>
              <a:rPr lang="en-US" altLang="zh-TW" sz="6000" dirty="0" err="1" smtClean="0"/>
              <a:t>mov</a:t>
            </a:r>
            <a:r>
              <a:rPr lang="en-US" altLang="zh-TW" sz="6000" dirty="0" smtClean="0"/>
              <a:t>. 3</a:t>
            </a:r>
            <a:endParaRPr lang="zh-TW" altLang="zh-TW" sz="6000" dirty="0" smtClean="0"/>
          </a:p>
        </p:txBody>
      </p:sp>
      <p:pic>
        <p:nvPicPr>
          <p:cNvPr id="7" name="圖片 6" descr="fig8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965200"/>
            <a:ext cx="7671902" cy="3868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8600" dirty="0" smtClean="0">
                <a:latin typeface="CMR12~18"/>
              </a:rPr>
              <a:t> </a:t>
            </a:r>
            <a:r>
              <a:rPr lang="en-US" altLang="zh-TW" sz="8600" dirty="0" smtClean="0"/>
              <a:t>Bracketed strings for each node of rhythmic tree in </a:t>
            </a:r>
            <a:r>
              <a:rPr lang="en-US" altLang="zh-TW" sz="8800" dirty="0" smtClean="0"/>
              <a:t>Beethoven Piano Sonata no 6. </a:t>
            </a:r>
            <a:r>
              <a:rPr lang="en-US" altLang="zh-TW" sz="8800" dirty="0" err="1" smtClean="0"/>
              <a:t>mov</a:t>
            </a:r>
            <a:r>
              <a:rPr lang="en-US" altLang="zh-TW" sz="8800" dirty="0" smtClean="0"/>
              <a:t>. 3. </a:t>
            </a:r>
            <a:r>
              <a:rPr lang="en-US" altLang="zh-TW" sz="8600" dirty="0" smtClean="0"/>
              <a:t> (2 bracketed strings omitted)</a:t>
            </a:r>
            <a:endParaRPr lang="zh-TW" altLang="zh-TW" sz="8600" dirty="0" smtClean="0"/>
          </a:p>
        </p:txBody>
      </p:sp>
      <p:pic>
        <p:nvPicPr>
          <p:cNvPr id="4" name="圖片 3" descr="fig9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798" y="1196752"/>
            <a:ext cx="791240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8600" dirty="0" smtClean="0">
                <a:latin typeface="CMR12~18"/>
              </a:rPr>
              <a:t> </a:t>
            </a:r>
            <a:r>
              <a:rPr lang="en-US" altLang="zh-TW" sz="6000" dirty="0" smtClean="0"/>
              <a:t>Bracketed string of </a:t>
            </a:r>
            <a:r>
              <a:rPr lang="en-US" altLang="zh-TW" sz="6000" dirty="0" err="1" smtClean="0"/>
              <a:t>Rachmaninos</a:t>
            </a:r>
            <a:r>
              <a:rPr lang="en-US" altLang="zh-TW" sz="6000" dirty="0" smtClean="0"/>
              <a:t> piano concerto No.3 mov.1</a:t>
            </a:r>
            <a:endParaRPr lang="zh-TW" altLang="zh-TW" sz="6000" dirty="0" smtClean="0"/>
          </a:p>
        </p:txBody>
      </p:sp>
      <p:pic>
        <p:nvPicPr>
          <p:cNvPr id="5" name="圖片 4" descr="fig1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726" y="2304695"/>
            <a:ext cx="8608746" cy="184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008112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8600" dirty="0" smtClean="0">
                <a:latin typeface="CMR12~18"/>
              </a:rPr>
              <a:t> </a:t>
            </a:r>
            <a:r>
              <a:rPr lang="en-US" altLang="zh-TW" sz="9800" b="1" dirty="0" smtClean="0"/>
              <a:t>Piano Sonata No. 16 in C major</a:t>
            </a:r>
            <a:r>
              <a:rPr lang="en-US" altLang="zh-TW" sz="9800" dirty="0" smtClean="0"/>
              <a:t>, </a:t>
            </a:r>
            <a:r>
              <a:rPr lang="en-US" altLang="zh-TW" sz="9800" dirty="0" smtClean="0">
                <a:hlinkClick r:id="rId2" tooltip="Köchel catalogue"/>
              </a:rPr>
              <a:t>K.</a:t>
            </a:r>
            <a:r>
              <a:rPr lang="en-US" altLang="zh-TW" sz="9800" dirty="0" smtClean="0"/>
              <a:t> 545, by </a:t>
            </a:r>
            <a:r>
              <a:rPr lang="en-US" altLang="zh-TW" sz="9800" dirty="0" smtClean="0">
                <a:latin typeface="CMR12~18"/>
              </a:rPr>
              <a:t>Mozart </a:t>
            </a:r>
            <a:r>
              <a:rPr lang="zh-TW" altLang="zh-TW" sz="9800" b="1" dirty="0" smtClean="0"/>
              <a:t> mov</a:t>
            </a:r>
            <a:r>
              <a:rPr lang="en-US" altLang="zh-TW" sz="9800" b="1" dirty="0" smtClean="0"/>
              <a:t> </a:t>
            </a:r>
            <a:r>
              <a:rPr lang="zh-TW" altLang="zh-TW" sz="9800" b="1" dirty="0" smtClean="0"/>
              <a:t>2</a:t>
            </a:r>
            <a:endParaRPr lang="zh-TW" altLang="zh-TW" sz="9800" dirty="0" smtClean="0"/>
          </a:p>
        </p:txBody>
      </p:sp>
      <p:pic>
        <p:nvPicPr>
          <p:cNvPr id="7" name="圖片 6" descr="K545_mov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63165"/>
            <a:ext cx="9144000" cy="193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7000" dirty="0" smtClean="0">
                <a:latin typeface="CMR12~18"/>
              </a:rPr>
              <a:t> </a:t>
            </a:r>
            <a:r>
              <a:rPr lang="en-US" altLang="zh-TW" sz="7000" dirty="0" err="1" smtClean="0"/>
              <a:t>Mozarts</a:t>
            </a:r>
            <a:r>
              <a:rPr lang="en-US" altLang="zh-TW" sz="7000" dirty="0" smtClean="0"/>
              <a:t> 19 Piano Sonatas, using isomorphic level 1</a:t>
            </a:r>
            <a:endParaRPr lang="zh-TW" altLang="zh-TW" sz="7000" dirty="0" smtClean="0"/>
          </a:p>
        </p:txBody>
      </p:sp>
      <p:pic>
        <p:nvPicPr>
          <p:cNvPr id="6" name="圖片 5" descr="mpsl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6840760" cy="445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8600" dirty="0" smtClean="0">
                <a:latin typeface="CMR12~18"/>
              </a:rPr>
              <a:t> </a:t>
            </a:r>
            <a:r>
              <a:rPr lang="en-US" altLang="zh-TW" sz="7000" dirty="0" err="1" smtClean="0"/>
              <a:t>Mozarts</a:t>
            </a:r>
            <a:r>
              <a:rPr lang="en-US" altLang="zh-TW" sz="7000" dirty="0" smtClean="0"/>
              <a:t> 19 Piano Sonatas, using isomorphic level 2</a:t>
            </a:r>
            <a:endParaRPr lang="zh-TW" altLang="zh-TW" sz="7000" dirty="0" smtClean="0"/>
          </a:p>
        </p:txBody>
      </p:sp>
      <p:pic>
        <p:nvPicPr>
          <p:cNvPr id="10" name="圖片 9" descr="mpsl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285"/>
            <a:ext cx="6624736" cy="517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8600" dirty="0" smtClean="0">
                <a:latin typeface="CMR12~18"/>
              </a:rPr>
              <a:t> </a:t>
            </a:r>
            <a:r>
              <a:rPr lang="en-US" altLang="zh-TW" sz="7000" dirty="0" err="1" smtClean="0"/>
              <a:t>Mozarts</a:t>
            </a:r>
            <a:r>
              <a:rPr lang="en-US" altLang="zh-TW" sz="7000" dirty="0" smtClean="0"/>
              <a:t> 19 Piano Sonatas, using isomorphic level 3</a:t>
            </a:r>
            <a:endParaRPr lang="zh-TW" altLang="zh-TW" sz="7000" dirty="0" smtClean="0"/>
          </a:p>
        </p:txBody>
      </p:sp>
      <p:pic>
        <p:nvPicPr>
          <p:cNvPr id="4" name="圖片 3" descr="mpsl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28666"/>
            <a:ext cx="6120680" cy="4786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6000" dirty="0" smtClean="0">
                <a:latin typeface="CMR12~18"/>
              </a:rPr>
              <a:t> </a:t>
            </a:r>
            <a:r>
              <a:rPr lang="en-US" altLang="zh-TW" sz="6000" dirty="0" err="1" smtClean="0"/>
              <a:t>Beethovens</a:t>
            </a:r>
            <a:r>
              <a:rPr lang="en-US" altLang="zh-TW" sz="6000" dirty="0" smtClean="0"/>
              <a:t> 32 Piano Sonatas, using isomorphic level 1</a:t>
            </a:r>
            <a:endParaRPr lang="zh-TW" altLang="zh-TW" sz="6000" dirty="0" smtClean="0"/>
          </a:p>
        </p:txBody>
      </p:sp>
      <p:pic>
        <p:nvPicPr>
          <p:cNvPr id="6" name="圖片 5" descr="bpsl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37" y="1985962"/>
            <a:ext cx="55721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280920" cy="1008112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6000" dirty="0" smtClean="0">
                <a:latin typeface="CMR12~18"/>
              </a:rPr>
              <a:t> </a:t>
            </a:r>
            <a:r>
              <a:rPr lang="en-US" altLang="zh-TW" sz="4400" dirty="0" err="1" smtClean="0"/>
              <a:t>Beethovens</a:t>
            </a:r>
            <a:r>
              <a:rPr lang="en-US" altLang="zh-TW" sz="4400" dirty="0" smtClean="0"/>
              <a:t> 32 Piano Sonatas, using isomorphic level 2</a:t>
            </a:r>
            <a:endParaRPr lang="zh-TW" altLang="zh-TW" sz="4400" dirty="0" smtClean="0"/>
          </a:p>
        </p:txBody>
      </p:sp>
      <p:pic>
        <p:nvPicPr>
          <p:cNvPr id="4" name="圖片 3" descr="bpsl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480720" cy="453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280920" cy="1008112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sz="6000" dirty="0" smtClean="0">
                <a:latin typeface="CMR12~18"/>
              </a:rPr>
              <a:t> </a:t>
            </a:r>
            <a:r>
              <a:rPr lang="en-US" altLang="zh-TW" sz="4400" dirty="0" err="1" smtClean="0"/>
              <a:t>Beethovens</a:t>
            </a:r>
            <a:r>
              <a:rPr lang="en-US" altLang="zh-TW" sz="4400" dirty="0" smtClean="0"/>
              <a:t> 32 Piano Sonatas, using isomorphic level 3</a:t>
            </a:r>
            <a:endParaRPr lang="zh-TW" altLang="zh-TW" sz="4400" dirty="0" smtClean="0"/>
          </a:p>
        </p:txBody>
      </p:sp>
      <p:pic>
        <p:nvPicPr>
          <p:cNvPr id="5" name="圖片 4" descr="bpsl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2970"/>
            <a:ext cx="6840759" cy="475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0891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Complexity of DNA sequence</a:t>
            </a:r>
            <a:br>
              <a:rPr lang="en-US" altLang="zh-TW" dirty="0" smtClean="0">
                <a:solidFill>
                  <a:schemeClr val="accent5"/>
                </a:solidFill>
                <a:effectLst/>
              </a:rPr>
            </a:br>
            <a:r>
              <a:rPr lang="en-US" altLang="zh-TW" dirty="0" smtClean="0">
                <a:solidFill>
                  <a:schemeClr val="accent5"/>
                </a:solidFill>
                <a:effectLst/>
              </a:rPr>
              <a:t>(2013)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Computation procedure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47</a:t>
            </a:fld>
            <a:endParaRPr lang="zh-TW" altLang="en-US" dirty="0"/>
          </a:p>
        </p:txBody>
      </p:sp>
      <p:grpSp>
        <p:nvGrpSpPr>
          <p:cNvPr id="2" name="群組 24"/>
          <p:cNvGrpSpPr/>
          <p:nvPr/>
        </p:nvGrpSpPr>
        <p:grpSpPr>
          <a:xfrm>
            <a:off x="2339752" y="1412776"/>
            <a:ext cx="4608512" cy="4680520"/>
            <a:chOff x="2541081" y="1412776"/>
            <a:chExt cx="3573948" cy="4680520"/>
          </a:xfrm>
        </p:grpSpPr>
        <p:sp>
          <p:nvSpPr>
            <p:cNvPr id="5" name="圓角矩形 4"/>
            <p:cNvSpPr/>
            <p:nvPr/>
          </p:nvSpPr>
          <p:spPr>
            <a:xfrm>
              <a:off x="2987824" y="1412776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DNA sequence</a:t>
              </a:r>
              <a:endParaRPr lang="zh-TW" altLang="en-US" sz="2800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987824" y="2420888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DNA tree</a:t>
              </a:r>
              <a:endParaRPr lang="zh-TW" altLang="en-US" sz="2800" dirty="0"/>
            </a:p>
          </p:txBody>
        </p:sp>
        <p:sp>
          <p:nvSpPr>
            <p:cNvPr id="13" name="向下箭號 12"/>
            <p:cNvSpPr/>
            <p:nvPr/>
          </p:nvSpPr>
          <p:spPr>
            <a:xfrm>
              <a:off x="4211960" y="2132856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下箭號 13"/>
            <p:cNvSpPr/>
            <p:nvPr/>
          </p:nvSpPr>
          <p:spPr>
            <a:xfrm>
              <a:off x="4211960" y="3140968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541081" y="3429000"/>
              <a:ext cx="3573948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Context-free grammar</a:t>
              </a:r>
              <a:endParaRPr lang="zh-TW" altLang="en-US" sz="2800" dirty="0"/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4211960" y="4149080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2987824" y="4437112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Classification</a:t>
              </a:r>
              <a:endParaRPr lang="zh-TW" altLang="en-US" sz="2800" dirty="0"/>
            </a:p>
          </p:txBody>
        </p:sp>
        <p:sp>
          <p:nvSpPr>
            <p:cNvPr id="18" name="向下箭號 17"/>
            <p:cNvSpPr/>
            <p:nvPr/>
          </p:nvSpPr>
          <p:spPr>
            <a:xfrm>
              <a:off x="4211960" y="5157192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2987824" y="5445224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Complexity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Tree representation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48</a:t>
            </a:fld>
            <a:endParaRPr lang="zh-TW" altLang="en-US" dirty="0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339752" y="1340768"/>
            <a:ext cx="4752528" cy="78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AATTCCGGACTGCAGT</a:t>
            </a: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4" name="向下箭號 43"/>
          <p:cNvSpPr/>
          <p:nvPr/>
        </p:nvSpPr>
        <p:spPr>
          <a:xfrm>
            <a:off x="4211960" y="2204864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9592" y="2871774"/>
            <a:ext cx="7488832" cy="2429434"/>
            <a:chOff x="2281" y="3735"/>
            <a:chExt cx="11165" cy="4369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4959" y="3735"/>
              <a:ext cx="5760" cy="1139"/>
              <a:chOff x="2646" y="6011"/>
              <a:chExt cx="1540" cy="1139"/>
            </a:xfrm>
          </p:grpSpPr>
          <p:cxnSp>
            <p:nvCxnSpPr>
              <p:cNvPr id="21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AutoShape 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281" y="4874"/>
              <a:ext cx="5377" cy="3228"/>
              <a:chOff x="2281" y="4874"/>
              <a:chExt cx="5377" cy="3228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2281" y="6013"/>
                <a:ext cx="2544" cy="2072"/>
                <a:chOff x="2264" y="6030"/>
                <a:chExt cx="2544" cy="2072"/>
              </a:xfrm>
            </p:grpSpPr>
            <p:grpSp>
              <p:nvGrpSpPr>
                <p:cNvPr id="8" name="Group 10"/>
                <p:cNvGrpSpPr>
                  <a:grpSpLocks/>
                </p:cNvGrpSpPr>
                <p:nvPr/>
              </p:nvGrpSpPr>
              <p:grpSpPr bwMode="auto">
                <a:xfrm>
                  <a:off x="2264" y="7175"/>
                  <a:ext cx="1212" cy="908"/>
                  <a:chOff x="2264" y="7175"/>
                  <a:chExt cx="1212" cy="908"/>
                </a:xfrm>
              </p:grpSpPr>
              <p:grpSp>
                <p:nvGrpSpPr>
                  <p:cNvPr id="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264" y="7716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209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0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980" y="7701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207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08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12" y="7175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205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06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2" name="Group 20"/>
                <p:cNvGrpSpPr>
                  <a:grpSpLocks/>
                </p:cNvGrpSpPr>
                <p:nvPr/>
              </p:nvGrpSpPr>
              <p:grpSpPr bwMode="auto">
                <a:xfrm>
                  <a:off x="3689" y="7177"/>
                  <a:ext cx="1119" cy="925"/>
                  <a:chOff x="3689" y="7211"/>
                  <a:chExt cx="1119" cy="925"/>
                </a:xfrm>
              </p:grpSpPr>
              <p:grpSp>
                <p:nvGrpSpPr>
                  <p:cNvPr id="1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689" y="7735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4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200" name="AutoShape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201" name="AutoShape 2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98" name="AutoShape 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99" name="AutoShape 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377" y="7716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7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94" name="AutoShape 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95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8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92" name="AutoShape 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93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840" y="7211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88" name="AutoShape 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89" name="AutoShape 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20" name="Group 38"/>
                <p:cNvGrpSpPr>
                  <a:grpSpLocks/>
                </p:cNvGrpSpPr>
                <p:nvPr/>
              </p:nvGrpSpPr>
              <p:grpSpPr bwMode="auto">
                <a:xfrm>
                  <a:off x="2870" y="6030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183" name="AutoShape 3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4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5043" y="6013"/>
                <a:ext cx="2615" cy="2089"/>
                <a:chOff x="4975" y="6013"/>
                <a:chExt cx="2615" cy="2089"/>
              </a:xfrm>
            </p:grpSpPr>
            <p:grpSp>
              <p:nvGrpSpPr>
                <p:cNvPr id="22" name="Group 42"/>
                <p:cNvGrpSpPr>
                  <a:grpSpLocks/>
                </p:cNvGrpSpPr>
                <p:nvPr/>
              </p:nvGrpSpPr>
              <p:grpSpPr bwMode="auto">
                <a:xfrm>
                  <a:off x="4975" y="7153"/>
                  <a:ext cx="1173" cy="949"/>
                  <a:chOff x="4924" y="7153"/>
                  <a:chExt cx="1173" cy="949"/>
                </a:xfrm>
              </p:grpSpPr>
              <p:grpSp>
                <p:nvGrpSpPr>
                  <p:cNvPr id="2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924" y="7682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2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78" name="AutoShape 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79" name="AutoShape 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25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76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77" name="AutoShape 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2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5643" y="7681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27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72" name="AutoShape 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73" name="AutoShape 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28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70" name="AutoShape 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71" name="AutoShape 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2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5215" y="7153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66" name="AutoShape 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67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30" name="Group 60"/>
                <p:cNvGrpSpPr>
                  <a:grpSpLocks/>
                </p:cNvGrpSpPr>
                <p:nvPr/>
              </p:nvGrpSpPr>
              <p:grpSpPr bwMode="auto">
                <a:xfrm>
                  <a:off x="6338" y="7153"/>
                  <a:ext cx="1252" cy="932"/>
                  <a:chOff x="6457" y="7153"/>
                  <a:chExt cx="1252" cy="932"/>
                </a:xfrm>
              </p:grpSpPr>
              <p:grpSp>
                <p:nvGrpSpPr>
                  <p:cNvPr id="3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6457" y="7681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32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61" name="AutoShape 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62" name="AutoShape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33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59" name="AutoShape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60" name="AutoShape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34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57" name="AutoShape 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8" name="AutoShape 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3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7175" y="7690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36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52" name="AutoShape 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3" name="AutoShap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37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50" name="AutoShape 7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1" name="AutoShape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3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48" name="AutoShap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49" name="AutoShape 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39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722" y="7153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43" name="AutoShape 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44" name="AutoShape 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40" name="Group 84"/>
                <p:cNvGrpSpPr>
                  <a:grpSpLocks/>
                </p:cNvGrpSpPr>
                <p:nvPr/>
              </p:nvGrpSpPr>
              <p:grpSpPr bwMode="auto">
                <a:xfrm>
                  <a:off x="5629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138" name="AutoShape 8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41" name="Group 87"/>
              <p:cNvGrpSpPr>
                <a:grpSpLocks/>
              </p:cNvGrpSpPr>
              <p:nvPr/>
            </p:nvGrpSpPr>
            <p:grpSpPr bwMode="auto">
              <a:xfrm>
                <a:off x="3556" y="4874"/>
                <a:ext cx="2805" cy="1139"/>
                <a:chOff x="2646" y="6011"/>
                <a:chExt cx="1540" cy="1139"/>
              </a:xfrm>
            </p:grpSpPr>
            <p:cxnSp>
              <p:nvCxnSpPr>
                <p:cNvPr id="133" name="AutoShape 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4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45" name="Group 90"/>
            <p:cNvGrpSpPr>
              <a:grpSpLocks/>
            </p:cNvGrpSpPr>
            <p:nvPr/>
          </p:nvGrpSpPr>
          <p:grpSpPr bwMode="auto">
            <a:xfrm>
              <a:off x="8046" y="4874"/>
              <a:ext cx="5400" cy="3230"/>
              <a:chOff x="8046" y="4874"/>
              <a:chExt cx="5400" cy="3230"/>
            </a:xfrm>
          </p:grpSpPr>
          <p:grpSp>
            <p:nvGrpSpPr>
              <p:cNvPr id="46" name="Group 91"/>
              <p:cNvGrpSpPr>
                <a:grpSpLocks/>
              </p:cNvGrpSpPr>
              <p:nvPr/>
            </p:nvGrpSpPr>
            <p:grpSpPr bwMode="auto">
              <a:xfrm>
                <a:off x="8046" y="6013"/>
                <a:ext cx="2550" cy="2091"/>
                <a:chOff x="8046" y="6013"/>
                <a:chExt cx="2550" cy="2091"/>
              </a:xfrm>
            </p:grpSpPr>
            <p:grpSp>
              <p:nvGrpSpPr>
                <p:cNvPr id="47" name="Group 92"/>
                <p:cNvGrpSpPr>
                  <a:grpSpLocks/>
                </p:cNvGrpSpPr>
                <p:nvPr/>
              </p:nvGrpSpPr>
              <p:grpSpPr bwMode="auto">
                <a:xfrm>
                  <a:off x="9457" y="7153"/>
                  <a:ext cx="1139" cy="930"/>
                  <a:chOff x="9508" y="7187"/>
                  <a:chExt cx="1139" cy="930"/>
                </a:xfrm>
              </p:grpSpPr>
              <p:grpSp>
                <p:nvGrpSpPr>
                  <p:cNvPr id="48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9508" y="7716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49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28" name="AutoShape 9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29" name="AutoShape 9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0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26" name="AutoShape 9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27" name="AutoShape 9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0113" y="7701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5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22" name="AutoShape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23" name="AutoShape 10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5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20" name="AutoShape 10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21" name="AutoShape 10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56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8" name="AutoShape 10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9" name="AutoShape 10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59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9669" y="7187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13" name="AutoShape 1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4" name="AutoShape 1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60" name="Group 113"/>
                <p:cNvGrpSpPr>
                  <a:grpSpLocks/>
                </p:cNvGrpSpPr>
                <p:nvPr/>
              </p:nvGrpSpPr>
              <p:grpSpPr bwMode="auto">
                <a:xfrm>
                  <a:off x="8046" y="7153"/>
                  <a:ext cx="1130" cy="951"/>
                  <a:chOff x="8046" y="7170"/>
                  <a:chExt cx="1130" cy="951"/>
                </a:xfrm>
              </p:grpSpPr>
              <p:grpSp>
                <p:nvGrpSpPr>
                  <p:cNvPr id="61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8046" y="7701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108" name="AutoShape 1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9" name="AutoShape 1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64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8722" y="7701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65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6" name="AutoShape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7" name="AutoShape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66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4" name="AutoShape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5" name="AutoShape 1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7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8294" y="7170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00" name="AutoShape 12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1" name="AutoShape 1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74" name="Group 127"/>
                <p:cNvGrpSpPr>
                  <a:grpSpLocks/>
                </p:cNvGrpSpPr>
                <p:nvPr/>
              </p:nvGrpSpPr>
              <p:grpSpPr bwMode="auto">
                <a:xfrm>
                  <a:off x="8652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95" name="AutoShape 12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" name="AutoShape 1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79" name="Group 130"/>
              <p:cNvGrpSpPr>
                <a:grpSpLocks/>
              </p:cNvGrpSpPr>
              <p:nvPr/>
            </p:nvGrpSpPr>
            <p:grpSpPr bwMode="auto">
              <a:xfrm>
                <a:off x="10832" y="6013"/>
                <a:ext cx="2614" cy="2091"/>
                <a:chOff x="10968" y="6013"/>
                <a:chExt cx="2614" cy="2091"/>
              </a:xfrm>
            </p:grpSpPr>
            <p:grpSp>
              <p:nvGrpSpPr>
                <p:cNvPr id="80" name="Group 131"/>
                <p:cNvGrpSpPr>
                  <a:grpSpLocks/>
                </p:cNvGrpSpPr>
                <p:nvPr/>
              </p:nvGrpSpPr>
              <p:grpSpPr bwMode="auto">
                <a:xfrm>
                  <a:off x="10968" y="7152"/>
                  <a:ext cx="1254" cy="952"/>
                  <a:chOff x="10968" y="7152"/>
                  <a:chExt cx="1254" cy="952"/>
                </a:xfrm>
              </p:grpSpPr>
              <p:grpSp>
                <p:nvGrpSpPr>
                  <p:cNvPr id="8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1726" y="7684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90" name="AutoShape 13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91" name="AutoShape 1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84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0968" y="7684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85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88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9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92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86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7" name="AutoShape 1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93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1254" y="7152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82" name="AutoShape 1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83" name="AutoShape 14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94" name="Group 145"/>
                <p:cNvGrpSpPr>
                  <a:grpSpLocks/>
                </p:cNvGrpSpPr>
                <p:nvPr/>
              </p:nvGrpSpPr>
              <p:grpSpPr bwMode="auto">
                <a:xfrm>
                  <a:off x="12322" y="7152"/>
                  <a:ext cx="1260" cy="931"/>
                  <a:chOff x="12492" y="7152"/>
                  <a:chExt cx="1260" cy="931"/>
                </a:xfrm>
              </p:grpSpPr>
              <p:grpSp>
                <p:nvGrpSpPr>
                  <p:cNvPr id="97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3321" y="7682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98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77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78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99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75" name="AutoShape 15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76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02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2492" y="7682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103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71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72" name="AutoShape 1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0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69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70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1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67" name="AutoShape 1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68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2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2760" y="7152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62" name="AutoShape 1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63" name="AutoShape 1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15" name="Group 166"/>
                <p:cNvGrpSpPr>
                  <a:grpSpLocks/>
                </p:cNvGrpSpPr>
                <p:nvPr/>
              </p:nvGrpSpPr>
              <p:grpSpPr bwMode="auto">
                <a:xfrm>
                  <a:off x="11612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57" name="AutoShape 16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" name="AutoShape 1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6" name="Group 169"/>
              <p:cNvGrpSpPr>
                <a:grpSpLocks/>
              </p:cNvGrpSpPr>
              <p:nvPr/>
            </p:nvGrpSpPr>
            <p:grpSpPr bwMode="auto">
              <a:xfrm>
                <a:off x="9316" y="4874"/>
                <a:ext cx="2805" cy="1139"/>
                <a:chOff x="2646" y="6011"/>
                <a:chExt cx="1540" cy="1139"/>
              </a:xfrm>
            </p:grpSpPr>
            <p:cxnSp>
              <p:nvCxnSpPr>
                <p:cNvPr id="52" name="AutoShape 1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" name="AutoShape 171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213" name="文字方塊 212"/>
          <p:cNvSpPr txBox="1"/>
          <p:nvPr/>
        </p:nvSpPr>
        <p:spPr>
          <a:xfrm>
            <a:off x="5220072" y="206084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</a:rPr>
              <a:t>?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Tree representation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49</a:t>
            </a:fld>
            <a:endParaRPr lang="zh-TW" alt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5513" y="3360842"/>
            <a:ext cx="977818" cy="723156"/>
            <a:chOff x="2646" y="6011"/>
            <a:chExt cx="1540" cy="1139"/>
          </a:xfrm>
        </p:grpSpPr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50976" y="3362112"/>
            <a:ext cx="1318149" cy="1219016"/>
            <a:chOff x="4756" y="5829"/>
            <a:chExt cx="2076" cy="19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801861" y="3362112"/>
            <a:ext cx="1309895" cy="1219016"/>
            <a:chOff x="8454" y="5829"/>
            <a:chExt cx="2063" cy="1920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1043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44" name="AutoShape 2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6753052" y="3362112"/>
            <a:ext cx="1648956" cy="1219016"/>
            <a:chOff x="11252" y="5829"/>
            <a:chExt cx="2597" cy="1920"/>
          </a:xfrm>
        </p:grpSpPr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1053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</p:grpSp>
      </p:grp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1212509" y="2474516"/>
            <a:ext cx="7250454" cy="76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dirty="0" smtClean="0">
                <a:ea typeface="微軟正黑體" pitchFamily="34" charset="-120"/>
                <a:cs typeface="新細明體" pitchFamily="18" charset="-120"/>
              </a:rPr>
              <a:t>A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            C            T               G</a:t>
            </a: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Influenza A virus H7N9 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83568" y="1628800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dirty="0" smtClean="0">
                <a:ea typeface="微軟正黑體" pitchFamily="34" charset="-120"/>
                <a:cs typeface="新細明體" pitchFamily="18" charset="-120"/>
              </a:rPr>
              <a:t>MEQEQDTPWTQSTEHINTQKKESGQRTQRLEHPNSIQLMDHYLRTTSRVGMHKRIVYWKQWLSLKNLTQGSLKTRVSKRWKLFSKQEWIN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3600" dirty="0" smtClean="0">
              <a:ea typeface="微軟正黑體" pitchFamily="34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smtClean="0">
                <a:ea typeface="微軟正黑體" pitchFamily="34" charset="-120"/>
                <a:cs typeface="新細明體" pitchFamily="18" charset="-120"/>
              </a:rPr>
              <a:t>(A/Shanghai/02/2013(H7N9))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smtClean="0">
                <a:ea typeface="微軟正黑體" pitchFamily="34" charset="-120"/>
                <a:cs typeface="新細明體" pitchFamily="18" charset="-120"/>
              </a:rPr>
              <a:t>Segment: PB1-F2 protein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smtClean="0">
                <a:ea typeface="微軟正黑體" pitchFamily="34" charset="-120"/>
                <a:cs typeface="新細明體" pitchFamily="18" charset="-120"/>
              </a:rPr>
              <a:t>Protein ID: AGL44435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smtClean="0">
                <a:ea typeface="微軟正黑體" pitchFamily="34" charset="-120"/>
                <a:cs typeface="新細明體" pitchFamily="18" charset="-120"/>
              </a:rPr>
              <a:t>Length: 90 AA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3600" dirty="0" smtClean="0">
              <a:ea typeface="微軟正黑體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Building tree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50</a:t>
            </a:fld>
            <a:endParaRPr lang="zh-TW" altLang="en-US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12813" y="5240914"/>
            <a:ext cx="7456487" cy="78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A  </a:t>
            </a:r>
            <a:r>
              <a:rPr kumimoji="1" lang="en-US" altLang="zh-TW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A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 T  </a:t>
            </a:r>
            <a:r>
              <a:rPr kumimoji="1" lang="en-US" altLang="zh-TW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T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 C  CG G  A  C T G  C A G  T</a:t>
            </a: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2699779" y="2420888"/>
            <a:ext cx="3657756" cy="705032"/>
            <a:chOff x="2646" y="6011"/>
            <a:chExt cx="1540" cy="1139"/>
          </a:xfrm>
        </p:grpSpPr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999177" y="4874573"/>
            <a:ext cx="314974" cy="227170"/>
            <a:chOff x="2646" y="6011"/>
            <a:chExt cx="1540" cy="1139"/>
          </a:xfrm>
        </p:grpSpPr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453856" y="4865288"/>
            <a:ext cx="314974" cy="227170"/>
            <a:chOff x="2646" y="6011"/>
            <a:chExt cx="1540" cy="1139"/>
          </a:xfrm>
        </p:grpSpPr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1156664" y="4539698"/>
            <a:ext cx="454679" cy="327447"/>
            <a:chOff x="2646" y="6011"/>
            <a:chExt cx="1540" cy="1139"/>
          </a:xfrm>
        </p:grpSpPr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1904091" y="4865288"/>
            <a:ext cx="273697" cy="248216"/>
            <a:chOff x="8454" y="5829"/>
            <a:chExt cx="2063" cy="1920"/>
          </a:xfrm>
        </p:grpSpPr>
        <p:grpSp>
          <p:nvGrpSpPr>
            <p:cNvPr id="2070" name="Group 22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73" name="Group 25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074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5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2340989" y="4853527"/>
            <a:ext cx="273697" cy="248216"/>
            <a:chOff x="8454" y="5829"/>
            <a:chExt cx="2063" cy="1920"/>
          </a:xfrm>
        </p:grpSpPr>
        <p:grpSp>
          <p:nvGrpSpPr>
            <p:cNvPr id="2077" name="Group 29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078" name="AutoShape 30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9" name="AutoShape 31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0" name="Group 32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081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2" name="AutoShape 3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1999980" y="4540936"/>
            <a:ext cx="454679" cy="327447"/>
            <a:chOff x="2646" y="6011"/>
            <a:chExt cx="1540" cy="1139"/>
          </a:xfrm>
        </p:grpSpPr>
        <p:cxnSp>
          <p:nvCxnSpPr>
            <p:cNvPr id="2084" name="AutoShape 36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85" name="AutoShape 37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384003" y="3830952"/>
            <a:ext cx="843316" cy="705032"/>
            <a:chOff x="2646" y="6011"/>
            <a:chExt cx="1540" cy="1139"/>
          </a:xfrm>
        </p:grpSpPr>
        <p:cxnSp>
          <p:nvCxnSpPr>
            <p:cNvPr id="2087" name="AutoShape 39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88" name="AutoShape 40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91" name="Group 43"/>
          <p:cNvGrpSpPr>
            <a:grpSpLocks/>
          </p:cNvGrpSpPr>
          <p:nvPr/>
        </p:nvGrpSpPr>
        <p:grpSpPr bwMode="auto">
          <a:xfrm>
            <a:off x="2753121" y="4864050"/>
            <a:ext cx="288302" cy="259977"/>
            <a:chOff x="4756" y="5829"/>
            <a:chExt cx="2076" cy="1920"/>
          </a:xfrm>
        </p:grpSpPr>
        <p:grpSp>
          <p:nvGrpSpPr>
            <p:cNvPr id="2092" name="Group 44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093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4" name="AutoShape 4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5" name="Group 47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096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7" name="AutoShape 4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98" name="Group 50"/>
          <p:cNvGrpSpPr>
            <a:grpSpLocks/>
          </p:cNvGrpSpPr>
          <p:nvPr/>
        </p:nvGrpSpPr>
        <p:grpSpPr bwMode="auto">
          <a:xfrm>
            <a:off x="3209706" y="4863431"/>
            <a:ext cx="288302" cy="259977"/>
            <a:chOff x="4756" y="5829"/>
            <a:chExt cx="2076" cy="1920"/>
          </a:xfrm>
        </p:grpSpPr>
        <p:grpSp>
          <p:nvGrpSpPr>
            <p:cNvPr id="2099" name="Group 51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100" name="AutoShape 5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1" name="AutoShape 5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2" name="Group 54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103" name="AutoShape 5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4" name="AutoShape 5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05" name="Group 57"/>
          <p:cNvGrpSpPr>
            <a:grpSpLocks/>
          </p:cNvGrpSpPr>
          <p:nvPr/>
        </p:nvGrpSpPr>
        <p:grpSpPr bwMode="auto">
          <a:xfrm>
            <a:off x="2937914" y="4536603"/>
            <a:ext cx="454680" cy="327447"/>
            <a:chOff x="2646" y="6011"/>
            <a:chExt cx="1540" cy="1139"/>
          </a:xfrm>
        </p:grpSpPr>
        <p:cxnSp>
          <p:nvCxnSpPr>
            <p:cNvPr id="2106" name="AutoShape 5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07" name="AutoShape 5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09" name="Group 61"/>
          <p:cNvGrpSpPr>
            <a:grpSpLocks/>
          </p:cNvGrpSpPr>
          <p:nvPr/>
        </p:nvGrpSpPr>
        <p:grpSpPr bwMode="auto">
          <a:xfrm>
            <a:off x="3618663" y="4863431"/>
            <a:ext cx="339105" cy="244502"/>
            <a:chOff x="11252" y="5829"/>
            <a:chExt cx="2597" cy="1920"/>
          </a:xfrm>
        </p:grpSpPr>
        <p:grpSp>
          <p:nvGrpSpPr>
            <p:cNvPr id="2110" name="Group 6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111" name="AutoShape 6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2" name="AutoShape 6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3" name="Group 6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114" name="AutoShape 6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5" name="AutoShape 6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117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8" name="AutoShape 7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19" name="Group 71"/>
          <p:cNvGrpSpPr>
            <a:grpSpLocks/>
          </p:cNvGrpSpPr>
          <p:nvPr/>
        </p:nvGrpSpPr>
        <p:grpSpPr bwMode="auto">
          <a:xfrm>
            <a:off x="4074612" y="4869002"/>
            <a:ext cx="339105" cy="244502"/>
            <a:chOff x="11252" y="5829"/>
            <a:chExt cx="2597" cy="1920"/>
          </a:xfrm>
        </p:grpSpPr>
        <p:grpSp>
          <p:nvGrpSpPr>
            <p:cNvPr id="2120" name="Group 7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121" name="AutoShape 7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2" name="AutoShape 7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23" name="Group 7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124" name="AutoShape 7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5" name="AutoShape 7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26" name="Group 7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127" name="AutoShape 7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8" name="AutoShape 8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29" name="Group 81"/>
          <p:cNvGrpSpPr>
            <a:grpSpLocks/>
          </p:cNvGrpSpPr>
          <p:nvPr/>
        </p:nvGrpSpPr>
        <p:grpSpPr bwMode="auto">
          <a:xfrm>
            <a:off x="3786945" y="4536603"/>
            <a:ext cx="454679" cy="327447"/>
            <a:chOff x="2646" y="6011"/>
            <a:chExt cx="1540" cy="1139"/>
          </a:xfrm>
        </p:grpSpPr>
        <p:cxnSp>
          <p:nvCxnSpPr>
            <p:cNvPr id="2130" name="AutoShape 82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31" name="AutoShape 83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32" name="Group 84"/>
          <p:cNvGrpSpPr>
            <a:grpSpLocks/>
          </p:cNvGrpSpPr>
          <p:nvPr/>
        </p:nvGrpSpPr>
        <p:grpSpPr bwMode="auto">
          <a:xfrm>
            <a:off x="3168429" y="3830952"/>
            <a:ext cx="843316" cy="705032"/>
            <a:chOff x="2646" y="6011"/>
            <a:chExt cx="1540" cy="1139"/>
          </a:xfrm>
        </p:grpSpPr>
        <p:cxnSp>
          <p:nvCxnSpPr>
            <p:cNvPr id="2133" name="AutoShape 8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34" name="AutoShape 8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35" name="Group 87"/>
          <p:cNvGrpSpPr>
            <a:grpSpLocks/>
          </p:cNvGrpSpPr>
          <p:nvPr/>
        </p:nvGrpSpPr>
        <p:grpSpPr bwMode="auto">
          <a:xfrm>
            <a:off x="1808836" y="3125920"/>
            <a:ext cx="1781251" cy="705032"/>
            <a:chOff x="2646" y="6011"/>
            <a:chExt cx="1540" cy="1139"/>
          </a:xfrm>
        </p:grpSpPr>
        <p:cxnSp>
          <p:nvCxnSpPr>
            <p:cNvPr id="2136" name="AutoShape 8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37" name="AutoShape 8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41" name="Group 93"/>
          <p:cNvGrpSpPr>
            <a:grpSpLocks/>
          </p:cNvGrpSpPr>
          <p:nvPr/>
        </p:nvGrpSpPr>
        <p:grpSpPr bwMode="auto">
          <a:xfrm>
            <a:off x="5556131" y="4864050"/>
            <a:ext cx="273697" cy="248216"/>
            <a:chOff x="8454" y="5829"/>
            <a:chExt cx="2063" cy="1920"/>
          </a:xfrm>
        </p:grpSpPr>
        <p:grpSp>
          <p:nvGrpSpPr>
            <p:cNvPr id="2142" name="Group 94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143" name="AutoShape 9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4" name="AutoShape 9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5" name="Group 97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146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7" name="AutoShape 9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48" name="Group 100"/>
          <p:cNvGrpSpPr>
            <a:grpSpLocks/>
          </p:cNvGrpSpPr>
          <p:nvPr/>
        </p:nvGrpSpPr>
        <p:grpSpPr bwMode="auto">
          <a:xfrm>
            <a:off x="5940322" y="4854765"/>
            <a:ext cx="339105" cy="244502"/>
            <a:chOff x="11252" y="5829"/>
            <a:chExt cx="2597" cy="1920"/>
          </a:xfrm>
        </p:grpSpPr>
        <p:grpSp>
          <p:nvGrpSpPr>
            <p:cNvPr id="2149" name="Group 101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150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1" name="AutoShape 10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2" name="Group 104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153" name="AutoShape 10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4" name="AutoShape 10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5" name="Group 107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156" name="AutoShape 10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7" name="AutoShape 10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58" name="Group 110"/>
          <p:cNvGrpSpPr>
            <a:grpSpLocks/>
          </p:cNvGrpSpPr>
          <p:nvPr/>
        </p:nvGrpSpPr>
        <p:grpSpPr bwMode="auto">
          <a:xfrm>
            <a:off x="5658370" y="4536603"/>
            <a:ext cx="454679" cy="327447"/>
            <a:chOff x="2646" y="6011"/>
            <a:chExt cx="1540" cy="1139"/>
          </a:xfrm>
        </p:grpSpPr>
        <p:cxnSp>
          <p:nvCxnSpPr>
            <p:cNvPr id="2159" name="AutoShape 111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60" name="AutoShape 112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62" name="Group 114"/>
          <p:cNvGrpSpPr>
            <a:grpSpLocks/>
          </p:cNvGrpSpPr>
          <p:nvPr/>
        </p:nvGrpSpPr>
        <p:grpSpPr bwMode="auto">
          <a:xfrm>
            <a:off x="4660108" y="4865288"/>
            <a:ext cx="314974" cy="227170"/>
            <a:chOff x="2646" y="6011"/>
            <a:chExt cx="1540" cy="1139"/>
          </a:xfrm>
        </p:grpSpPr>
        <p:cxnSp>
          <p:nvCxnSpPr>
            <p:cNvPr id="2163" name="AutoShape 11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64" name="AutoShape 11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65" name="Group 117"/>
          <p:cNvGrpSpPr>
            <a:grpSpLocks/>
          </p:cNvGrpSpPr>
          <p:nvPr/>
        </p:nvGrpSpPr>
        <p:grpSpPr bwMode="auto">
          <a:xfrm>
            <a:off x="5089387" y="4865288"/>
            <a:ext cx="288302" cy="259977"/>
            <a:chOff x="4756" y="5829"/>
            <a:chExt cx="2076" cy="1920"/>
          </a:xfrm>
        </p:grpSpPr>
        <p:grpSp>
          <p:nvGrpSpPr>
            <p:cNvPr id="2166" name="Group 118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167" name="AutoShape 11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8" name="AutoShape 12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9" name="Group 121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170" name="AutoShape 12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1" name="AutoShape 12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72" name="Group 124"/>
          <p:cNvGrpSpPr>
            <a:grpSpLocks/>
          </p:cNvGrpSpPr>
          <p:nvPr/>
        </p:nvGrpSpPr>
        <p:grpSpPr bwMode="auto">
          <a:xfrm>
            <a:off x="4817595" y="4536603"/>
            <a:ext cx="454680" cy="327447"/>
            <a:chOff x="2646" y="6011"/>
            <a:chExt cx="1540" cy="1139"/>
          </a:xfrm>
        </p:grpSpPr>
        <p:cxnSp>
          <p:nvCxnSpPr>
            <p:cNvPr id="2173" name="AutoShape 12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74" name="AutoShape 12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75" name="Group 127"/>
          <p:cNvGrpSpPr>
            <a:grpSpLocks/>
          </p:cNvGrpSpPr>
          <p:nvPr/>
        </p:nvGrpSpPr>
        <p:grpSpPr bwMode="auto">
          <a:xfrm>
            <a:off x="5044934" y="3830952"/>
            <a:ext cx="843316" cy="705032"/>
            <a:chOff x="2646" y="6011"/>
            <a:chExt cx="1540" cy="1139"/>
          </a:xfrm>
        </p:grpSpPr>
        <p:cxnSp>
          <p:nvCxnSpPr>
            <p:cNvPr id="2176" name="AutoShape 12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77" name="AutoShape 12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80" name="Group 132"/>
          <p:cNvGrpSpPr>
            <a:grpSpLocks/>
          </p:cNvGrpSpPr>
          <p:nvPr/>
        </p:nvGrpSpPr>
        <p:grpSpPr bwMode="auto">
          <a:xfrm>
            <a:off x="6910644" y="4865288"/>
            <a:ext cx="314973" cy="227170"/>
            <a:chOff x="2646" y="6011"/>
            <a:chExt cx="1540" cy="1139"/>
          </a:xfrm>
        </p:grpSpPr>
        <p:cxnSp>
          <p:nvCxnSpPr>
            <p:cNvPr id="2181" name="AutoShape 133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82" name="AutoShape 134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83" name="Group 135"/>
          <p:cNvGrpSpPr>
            <a:grpSpLocks/>
          </p:cNvGrpSpPr>
          <p:nvPr/>
        </p:nvGrpSpPr>
        <p:grpSpPr bwMode="auto">
          <a:xfrm>
            <a:off x="6429293" y="4865288"/>
            <a:ext cx="288302" cy="259977"/>
            <a:chOff x="4756" y="5829"/>
            <a:chExt cx="2076" cy="1920"/>
          </a:xfrm>
        </p:grpSpPr>
        <p:grpSp>
          <p:nvGrpSpPr>
            <p:cNvPr id="2184" name="Group 136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185" name="AutoShape 137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6" name="AutoShape 138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7" name="Group 139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188" name="AutoShape 140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9" name="AutoShape 141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90" name="Group 142"/>
          <p:cNvGrpSpPr>
            <a:grpSpLocks/>
          </p:cNvGrpSpPr>
          <p:nvPr/>
        </p:nvGrpSpPr>
        <p:grpSpPr bwMode="auto">
          <a:xfrm>
            <a:off x="6610911" y="4535984"/>
            <a:ext cx="454679" cy="327447"/>
            <a:chOff x="2646" y="6011"/>
            <a:chExt cx="1540" cy="1139"/>
          </a:xfrm>
        </p:grpSpPr>
        <p:cxnSp>
          <p:nvCxnSpPr>
            <p:cNvPr id="2191" name="AutoShape 143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92" name="AutoShape 144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94" name="Group 146"/>
          <p:cNvGrpSpPr>
            <a:grpSpLocks/>
          </p:cNvGrpSpPr>
          <p:nvPr/>
        </p:nvGrpSpPr>
        <p:grpSpPr bwMode="auto">
          <a:xfrm>
            <a:off x="7815557" y="4864050"/>
            <a:ext cx="273697" cy="248216"/>
            <a:chOff x="8454" y="5829"/>
            <a:chExt cx="2063" cy="1920"/>
          </a:xfrm>
        </p:grpSpPr>
        <p:grpSp>
          <p:nvGrpSpPr>
            <p:cNvPr id="2195" name="Group 147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196" name="AutoShape 14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7" name="AutoShape 14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8" name="Group 150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199" name="AutoShape 151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0" name="AutoShape 152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89120" y="4864050"/>
            <a:ext cx="339104" cy="244502"/>
            <a:chOff x="11252" y="5829"/>
            <a:chExt cx="2597" cy="1920"/>
          </a:xfrm>
        </p:grpSpPr>
        <p:grpSp>
          <p:nvGrpSpPr>
            <p:cNvPr id="2202" name="Group 154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203" name="AutoShape 15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4" name="AutoShape 15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5" name="Group 157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206" name="AutoShape 15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7" name="AutoShape 15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8" name="Group 160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209" name="AutoShape 161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0" name="AutoShape 162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11" name="Group 163"/>
          <p:cNvGrpSpPr>
            <a:grpSpLocks/>
          </p:cNvGrpSpPr>
          <p:nvPr/>
        </p:nvGrpSpPr>
        <p:grpSpPr bwMode="auto">
          <a:xfrm>
            <a:off x="7459307" y="4535984"/>
            <a:ext cx="454679" cy="327447"/>
            <a:chOff x="2646" y="6011"/>
            <a:chExt cx="1540" cy="1139"/>
          </a:xfrm>
        </p:grpSpPr>
        <p:cxnSp>
          <p:nvCxnSpPr>
            <p:cNvPr id="2212" name="AutoShape 164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213" name="AutoShape 165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214" name="Group 166"/>
          <p:cNvGrpSpPr>
            <a:grpSpLocks/>
          </p:cNvGrpSpPr>
          <p:nvPr/>
        </p:nvGrpSpPr>
        <p:grpSpPr bwMode="auto">
          <a:xfrm>
            <a:off x="6838250" y="3830952"/>
            <a:ext cx="843316" cy="705032"/>
            <a:chOff x="2646" y="6011"/>
            <a:chExt cx="1540" cy="1139"/>
          </a:xfrm>
        </p:grpSpPr>
        <p:cxnSp>
          <p:nvCxnSpPr>
            <p:cNvPr id="2215" name="AutoShape 167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216" name="AutoShape 168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217" name="Group 169"/>
          <p:cNvGrpSpPr>
            <a:grpSpLocks/>
          </p:cNvGrpSpPr>
          <p:nvPr/>
        </p:nvGrpSpPr>
        <p:grpSpPr bwMode="auto">
          <a:xfrm>
            <a:off x="5466592" y="3125920"/>
            <a:ext cx="1781251" cy="705032"/>
            <a:chOff x="2646" y="6011"/>
            <a:chExt cx="1540" cy="1139"/>
          </a:xfrm>
        </p:grpSpPr>
        <p:cxnSp>
          <p:nvCxnSpPr>
            <p:cNvPr id="2218" name="AutoShape 170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219" name="AutoShape 171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158" name="Group 4"/>
          <p:cNvGrpSpPr>
            <a:grpSpLocks/>
          </p:cNvGrpSpPr>
          <p:nvPr/>
        </p:nvGrpSpPr>
        <p:grpSpPr bwMode="auto">
          <a:xfrm>
            <a:off x="6516216" y="1700808"/>
            <a:ext cx="228949" cy="169322"/>
            <a:chOff x="2646" y="6011"/>
            <a:chExt cx="1540" cy="1139"/>
          </a:xfrm>
        </p:grpSpPr>
        <p:cxnSp>
          <p:nvCxnSpPr>
            <p:cNvPr id="159" name="AutoShape 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</p:cxnSp>
        <p:cxnSp>
          <p:nvCxnSpPr>
            <p:cNvPr id="160" name="AutoShape 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</p:cxnSp>
      </p:grpSp>
      <p:grpSp>
        <p:nvGrpSpPr>
          <p:cNvPr id="161" name="Group 7"/>
          <p:cNvGrpSpPr>
            <a:grpSpLocks/>
          </p:cNvGrpSpPr>
          <p:nvPr/>
        </p:nvGrpSpPr>
        <p:grpSpPr bwMode="auto">
          <a:xfrm>
            <a:off x="7020272" y="1721796"/>
            <a:ext cx="308635" cy="285424"/>
            <a:chOff x="4756" y="5829"/>
            <a:chExt cx="2076" cy="1920"/>
          </a:xfrm>
        </p:grpSpPr>
        <p:grpSp>
          <p:nvGrpSpPr>
            <p:cNvPr id="162" name="Group 8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166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67" name="AutoShape 1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163" name="Group 11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164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65" name="AutoShape 1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grpSp>
        <p:nvGrpSpPr>
          <p:cNvPr id="168" name="Group 14"/>
          <p:cNvGrpSpPr>
            <a:grpSpLocks/>
          </p:cNvGrpSpPr>
          <p:nvPr/>
        </p:nvGrpSpPr>
        <p:grpSpPr bwMode="auto">
          <a:xfrm>
            <a:off x="7668344" y="1721796"/>
            <a:ext cx="306703" cy="285424"/>
            <a:chOff x="8454" y="5829"/>
            <a:chExt cx="2063" cy="1920"/>
          </a:xfrm>
        </p:grpSpPr>
        <p:grpSp>
          <p:nvGrpSpPr>
            <p:cNvPr id="169" name="Group 15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173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74" name="AutoShape 1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170" name="Group 18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171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72" name="AutoShape 2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grpSp>
        <p:nvGrpSpPr>
          <p:cNvPr id="175" name="Group 21"/>
          <p:cNvGrpSpPr>
            <a:grpSpLocks/>
          </p:cNvGrpSpPr>
          <p:nvPr/>
        </p:nvGrpSpPr>
        <p:grpSpPr bwMode="auto">
          <a:xfrm>
            <a:off x="8159932" y="1721796"/>
            <a:ext cx="386091" cy="285424"/>
            <a:chOff x="11252" y="5829"/>
            <a:chExt cx="2597" cy="1920"/>
          </a:xfrm>
        </p:grpSpPr>
        <p:grpSp>
          <p:nvGrpSpPr>
            <p:cNvPr id="176" name="Group 2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18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84" name="AutoShape 2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177" name="Group 2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181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82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178" name="Group 2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179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80" name="AutoShape 3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sp>
        <p:nvSpPr>
          <p:cNvPr id="185" name="Text Box 31"/>
          <p:cNvSpPr txBox="1">
            <a:spLocks noChangeArrowheads="1"/>
          </p:cNvSpPr>
          <p:nvPr/>
        </p:nvSpPr>
        <p:spPr bwMode="auto">
          <a:xfrm>
            <a:off x="6444208" y="1268760"/>
            <a:ext cx="2304256" cy="37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dirty="0" smtClean="0">
                <a:ea typeface="微軟正黑體" pitchFamily="34" charset="-120"/>
                <a:cs typeface="新細明體" pitchFamily="18" charset="-120"/>
              </a:rPr>
              <a:t>A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        C        T       G</a:t>
            </a:r>
            <a:endParaRPr kumimoji="1" lang="zh-TW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Classification table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graphicFrame>
        <p:nvGraphicFramePr>
          <p:cNvPr id="175" name="內容版面配置區 174"/>
          <p:cNvGraphicFramePr>
            <a:graphicFrameLocks noGrp="1"/>
          </p:cNvGraphicFramePr>
          <p:nvPr>
            <p:ph sz="quarter" idx="13"/>
          </p:nvPr>
        </p:nvGraphicFramePr>
        <p:xfrm>
          <a:off x="611188" y="1628799"/>
          <a:ext cx="792162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542"/>
                <a:gridCol w="2640542"/>
                <a:gridCol w="2640542"/>
              </a:tblGrid>
              <a:tr h="3597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Classification of Rules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Isomorphic Level #0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Isomorphic Level #1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 #1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(19)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  8)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baseline="-25000" dirty="0" smtClean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4)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2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1)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4)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1)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(20)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2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1)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1)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3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1)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3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1)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4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</a:t>
                      </a:r>
                      <a:r>
                        <a:rPr lang="en-US" altLang="zh-TW" baseline="0" dirty="0" smtClean="0"/>
                        <a:t>  5)</a:t>
                      </a:r>
                      <a:r>
                        <a:rPr lang="en-US" altLang="zh-TW" dirty="0" smtClean="0"/>
                        <a:t> C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4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 #2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(48) C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 → null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4) C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4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</a:t>
                      </a:r>
                      <a:r>
                        <a:rPr lang="en-US" altLang="zh-TW" baseline="0" dirty="0" smtClean="0"/>
                        <a:t> #3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  4) C</a:t>
                      </a:r>
                      <a:r>
                        <a:rPr lang="en-US" altLang="zh-TW" baseline="-25000" dirty="0" smtClean="0"/>
                        <a:t>3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5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 #4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(20) C</a:t>
                      </a:r>
                      <a:r>
                        <a:rPr lang="en-US" altLang="zh-TW" baseline="-25000" dirty="0" smtClean="0"/>
                        <a:t>4</a:t>
                      </a:r>
                      <a:r>
                        <a:rPr lang="en-US" altLang="zh-TW" dirty="0" smtClean="0"/>
                        <a:t> → C</a:t>
                      </a:r>
                      <a:r>
                        <a:rPr lang="en-US" altLang="zh-TW" baseline="-25000" dirty="0" smtClean="0"/>
                        <a:t>5</a:t>
                      </a:r>
                      <a:r>
                        <a:rPr lang="en-US" altLang="zh-TW" dirty="0" smtClean="0"/>
                        <a:t>C</a:t>
                      </a:r>
                      <a:r>
                        <a:rPr lang="en-US" altLang="zh-TW" baseline="-25000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3597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</a:t>
                      </a:r>
                      <a:r>
                        <a:rPr lang="en-US" altLang="zh-TW" baseline="0" dirty="0" smtClean="0"/>
                        <a:t> #5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(48) C</a:t>
                      </a:r>
                      <a:r>
                        <a:rPr lang="en-US" altLang="zh-TW" baseline="-25000" dirty="0" smtClean="0"/>
                        <a:t>5</a:t>
                      </a:r>
                      <a:r>
                        <a:rPr lang="en-US" altLang="zh-TW" dirty="0" smtClean="0"/>
                        <a:t> → null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51</a:t>
            </a:fld>
            <a:endParaRPr lang="zh-TW" alt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734444" y="711534"/>
            <a:ext cx="2409556" cy="773250"/>
            <a:chOff x="2281" y="3735"/>
            <a:chExt cx="11165" cy="4369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4959" y="3735"/>
              <a:ext cx="5760" cy="1139"/>
              <a:chOff x="2646" y="6011"/>
              <a:chExt cx="1540" cy="1139"/>
            </a:xfrm>
          </p:grpSpPr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1" name="AutoShape 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2281" y="4874"/>
              <a:ext cx="5377" cy="3228"/>
              <a:chOff x="2281" y="4874"/>
              <a:chExt cx="5377" cy="3228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2281" y="6013"/>
                <a:ext cx="2544" cy="2072"/>
                <a:chOff x="2264" y="6030"/>
                <a:chExt cx="2544" cy="2072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2264" y="7175"/>
                  <a:ext cx="1212" cy="908"/>
                  <a:chOff x="2264" y="7175"/>
                  <a:chExt cx="1212" cy="908"/>
                </a:xfrm>
              </p:grpSpPr>
              <p:grpSp>
                <p:nvGrpSpPr>
                  <p:cNvPr id="103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264" y="7716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1036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37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03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980" y="7701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1039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40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04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12" y="7175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042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43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044" name="Group 20"/>
                <p:cNvGrpSpPr>
                  <a:grpSpLocks/>
                </p:cNvGrpSpPr>
                <p:nvPr/>
              </p:nvGrpSpPr>
              <p:grpSpPr bwMode="auto">
                <a:xfrm>
                  <a:off x="3689" y="7177"/>
                  <a:ext cx="1119" cy="925"/>
                  <a:chOff x="3689" y="7211"/>
                  <a:chExt cx="1119" cy="925"/>
                </a:xfrm>
              </p:grpSpPr>
              <p:grpSp>
                <p:nvGrpSpPr>
                  <p:cNvPr id="104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689" y="7735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046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47" name="AutoShape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48" name="AutoShape 2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4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50" name="AutoShape 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51" name="AutoShape 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05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377" y="7716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05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54" name="AutoShape 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55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56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57" name="AutoShape 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58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05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840" y="7211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060" name="AutoShape 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61" name="AutoShape 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062" name="Group 38"/>
                <p:cNvGrpSpPr>
                  <a:grpSpLocks/>
                </p:cNvGrpSpPr>
                <p:nvPr/>
              </p:nvGrpSpPr>
              <p:grpSpPr bwMode="auto">
                <a:xfrm>
                  <a:off x="2870" y="6030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1063" name="AutoShape 3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64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065" name="Group 41"/>
              <p:cNvGrpSpPr>
                <a:grpSpLocks/>
              </p:cNvGrpSpPr>
              <p:nvPr/>
            </p:nvGrpSpPr>
            <p:grpSpPr bwMode="auto">
              <a:xfrm>
                <a:off x="5043" y="6013"/>
                <a:ext cx="2615" cy="2089"/>
                <a:chOff x="4975" y="6013"/>
                <a:chExt cx="2615" cy="2089"/>
              </a:xfrm>
            </p:grpSpPr>
            <p:grpSp>
              <p:nvGrpSpPr>
                <p:cNvPr id="1066" name="Group 42"/>
                <p:cNvGrpSpPr>
                  <a:grpSpLocks/>
                </p:cNvGrpSpPr>
                <p:nvPr/>
              </p:nvGrpSpPr>
              <p:grpSpPr bwMode="auto">
                <a:xfrm>
                  <a:off x="4975" y="7153"/>
                  <a:ext cx="1173" cy="949"/>
                  <a:chOff x="4924" y="7153"/>
                  <a:chExt cx="1173" cy="949"/>
                </a:xfrm>
              </p:grpSpPr>
              <p:grpSp>
                <p:nvGrpSpPr>
                  <p:cNvPr id="106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924" y="7682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1068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69" name="AutoShape 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70" name="AutoShape 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71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72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73" name="AutoShape 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07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5643" y="7681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1075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76" name="AutoShape 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77" name="AutoShape 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78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79" name="AutoShape 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80" name="AutoShape 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08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5215" y="7153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082" name="AutoShape 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083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084" name="Group 60"/>
                <p:cNvGrpSpPr>
                  <a:grpSpLocks/>
                </p:cNvGrpSpPr>
                <p:nvPr/>
              </p:nvGrpSpPr>
              <p:grpSpPr bwMode="auto">
                <a:xfrm>
                  <a:off x="6338" y="7153"/>
                  <a:ext cx="1252" cy="932"/>
                  <a:chOff x="6457" y="7153"/>
                  <a:chExt cx="1252" cy="932"/>
                </a:xfrm>
              </p:grpSpPr>
              <p:grpSp>
                <p:nvGrpSpPr>
                  <p:cNvPr id="1085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6457" y="7681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1086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87" name="AutoShape 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88" name="AutoShape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89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90" name="AutoShape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91" name="AutoShape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92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093" name="AutoShape 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94" name="AutoShape 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09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7175" y="7690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1096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097" name="AutoShape 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098" name="AutoShap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099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00" name="AutoShape 7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01" name="AutoShape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0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03" name="AutoShap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04" name="AutoShape 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05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722" y="7153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106" name="AutoShape 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07" name="AutoShape 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108" name="Group 84"/>
                <p:cNvGrpSpPr>
                  <a:grpSpLocks/>
                </p:cNvGrpSpPr>
                <p:nvPr/>
              </p:nvGrpSpPr>
              <p:grpSpPr bwMode="auto">
                <a:xfrm>
                  <a:off x="5629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1109" name="AutoShape 8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0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11" name="Group 87"/>
              <p:cNvGrpSpPr>
                <a:grpSpLocks/>
              </p:cNvGrpSpPr>
              <p:nvPr/>
            </p:nvGrpSpPr>
            <p:grpSpPr bwMode="auto">
              <a:xfrm>
                <a:off x="3556" y="4874"/>
                <a:ext cx="2805" cy="1139"/>
                <a:chOff x="2646" y="6011"/>
                <a:chExt cx="1540" cy="1139"/>
              </a:xfrm>
            </p:grpSpPr>
            <p:cxnSp>
              <p:nvCxnSpPr>
                <p:cNvPr id="1112" name="AutoShape 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13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114" name="Group 90"/>
            <p:cNvGrpSpPr>
              <a:grpSpLocks/>
            </p:cNvGrpSpPr>
            <p:nvPr/>
          </p:nvGrpSpPr>
          <p:grpSpPr bwMode="auto">
            <a:xfrm>
              <a:off x="8046" y="4874"/>
              <a:ext cx="5400" cy="3230"/>
              <a:chOff x="8046" y="4874"/>
              <a:chExt cx="5400" cy="3230"/>
            </a:xfrm>
          </p:grpSpPr>
          <p:grpSp>
            <p:nvGrpSpPr>
              <p:cNvPr id="1115" name="Group 91"/>
              <p:cNvGrpSpPr>
                <a:grpSpLocks/>
              </p:cNvGrpSpPr>
              <p:nvPr/>
            </p:nvGrpSpPr>
            <p:grpSpPr bwMode="auto">
              <a:xfrm>
                <a:off x="8046" y="6013"/>
                <a:ext cx="2550" cy="2091"/>
                <a:chOff x="8046" y="6013"/>
                <a:chExt cx="2550" cy="2091"/>
              </a:xfrm>
            </p:grpSpPr>
            <p:grpSp>
              <p:nvGrpSpPr>
                <p:cNvPr id="1116" name="Group 92"/>
                <p:cNvGrpSpPr>
                  <a:grpSpLocks/>
                </p:cNvGrpSpPr>
                <p:nvPr/>
              </p:nvGrpSpPr>
              <p:grpSpPr bwMode="auto">
                <a:xfrm>
                  <a:off x="9457" y="7153"/>
                  <a:ext cx="1139" cy="930"/>
                  <a:chOff x="9508" y="7187"/>
                  <a:chExt cx="1139" cy="930"/>
                </a:xfrm>
              </p:grpSpPr>
              <p:grpSp>
                <p:nvGrpSpPr>
                  <p:cNvPr id="1117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9508" y="7716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118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119" name="AutoShape 9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20" name="AutoShape 9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21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22" name="AutoShape 9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23" name="AutoShape 9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24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0113" y="7701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1125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126" name="AutoShape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27" name="AutoShape 10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28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29" name="AutoShape 10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30" name="AutoShape 10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31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32" name="AutoShape 10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33" name="AutoShape 10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3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9669" y="7187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135" name="AutoShape 1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36" name="AutoShape 1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137" name="Group 113"/>
                <p:cNvGrpSpPr>
                  <a:grpSpLocks/>
                </p:cNvGrpSpPr>
                <p:nvPr/>
              </p:nvGrpSpPr>
              <p:grpSpPr bwMode="auto">
                <a:xfrm>
                  <a:off x="8046" y="7153"/>
                  <a:ext cx="1130" cy="951"/>
                  <a:chOff x="8046" y="7170"/>
                  <a:chExt cx="1130" cy="951"/>
                </a:xfrm>
              </p:grpSpPr>
              <p:grpSp>
                <p:nvGrpSpPr>
                  <p:cNvPr id="1138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8046" y="7701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1139" name="AutoShape 1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40" name="AutoShape 1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14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8722" y="7701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1142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143" name="AutoShape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44" name="AutoShape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45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46" name="AutoShape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47" name="AutoShape 1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48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8294" y="7170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149" name="AutoShape 12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50" name="AutoShape 1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151" name="Group 127"/>
                <p:cNvGrpSpPr>
                  <a:grpSpLocks/>
                </p:cNvGrpSpPr>
                <p:nvPr/>
              </p:nvGrpSpPr>
              <p:grpSpPr bwMode="auto">
                <a:xfrm>
                  <a:off x="8652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1152" name="AutoShape 12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3" name="AutoShape 1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54" name="Group 130"/>
              <p:cNvGrpSpPr>
                <a:grpSpLocks/>
              </p:cNvGrpSpPr>
              <p:nvPr/>
            </p:nvGrpSpPr>
            <p:grpSpPr bwMode="auto">
              <a:xfrm>
                <a:off x="10832" y="6013"/>
                <a:ext cx="2614" cy="2091"/>
                <a:chOff x="10968" y="6013"/>
                <a:chExt cx="2614" cy="2091"/>
              </a:xfrm>
            </p:grpSpPr>
            <p:grpSp>
              <p:nvGrpSpPr>
                <p:cNvPr id="1155" name="Group 131"/>
                <p:cNvGrpSpPr>
                  <a:grpSpLocks/>
                </p:cNvGrpSpPr>
                <p:nvPr/>
              </p:nvGrpSpPr>
              <p:grpSpPr bwMode="auto">
                <a:xfrm>
                  <a:off x="10968" y="7152"/>
                  <a:ext cx="1254" cy="952"/>
                  <a:chOff x="10968" y="7152"/>
                  <a:chExt cx="1254" cy="952"/>
                </a:xfrm>
              </p:grpSpPr>
              <p:grpSp>
                <p:nvGrpSpPr>
                  <p:cNvPr id="1156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1726" y="7684"/>
                    <a:ext cx="496" cy="367"/>
                    <a:chOff x="2646" y="6011"/>
                    <a:chExt cx="1540" cy="1139"/>
                  </a:xfrm>
                </p:grpSpPr>
                <p:cxnSp>
                  <p:nvCxnSpPr>
                    <p:cNvPr id="1157" name="AutoShape 13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58" name="AutoShape 1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1159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0968" y="7684"/>
                    <a:ext cx="454" cy="420"/>
                    <a:chOff x="4756" y="5829"/>
                    <a:chExt cx="2076" cy="1920"/>
                  </a:xfrm>
                </p:grpSpPr>
                <p:grpSp>
                  <p:nvGrpSpPr>
                    <p:cNvPr id="1160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161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62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63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6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64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65" name="AutoShape 1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66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1254" y="7152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167" name="AutoShape 1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68" name="AutoShape 14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169" name="Group 145"/>
                <p:cNvGrpSpPr>
                  <a:grpSpLocks/>
                </p:cNvGrpSpPr>
                <p:nvPr/>
              </p:nvGrpSpPr>
              <p:grpSpPr bwMode="auto">
                <a:xfrm>
                  <a:off x="12322" y="7152"/>
                  <a:ext cx="1260" cy="931"/>
                  <a:chOff x="12492" y="7152"/>
                  <a:chExt cx="1260" cy="931"/>
                </a:xfrm>
              </p:grpSpPr>
              <p:grpSp>
                <p:nvGrpSpPr>
                  <p:cNvPr id="1170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3321" y="7682"/>
                    <a:ext cx="431" cy="401"/>
                    <a:chOff x="8454" y="5829"/>
                    <a:chExt cx="2063" cy="1920"/>
                  </a:xfrm>
                </p:grpSpPr>
                <p:grpSp>
                  <p:nvGrpSpPr>
                    <p:cNvPr id="1171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54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172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73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74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61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75" name="AutoShape 15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76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77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2492" y="7682"/>
                    <a:ext cx="534" cy="395"/>
                    <a:chOff x="11252" y="5829"/>
                    <a:chExt cx="2597" cy="1920"/>
                  </a:xfrm>
                </p:grpSpPr>
                <p:grpSp>
                  <p:nvGrpSpPr>
                    <p:cNvPr id="1178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6" y="5829"/>
                      <a:ext cx="1540" cy="1139"/>
                      <a:chOff x="2646" y="6011"/>
                      <a:chExt cx="1540" cy="1139"/>
                    </a:xfrm>
                  </p:grpSpPr>
                  <p:cxnSp>
                    <p:nvCxnSpPr>
                      <p:cNvPr id="1179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80" name="AutoShape 1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81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52" y="6966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82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83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184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93" y="6968"/>
                      <a:ext cx="1056" cy="781"/>
                      <a:chOff x="2646" y="6011"/>
                      <a:chExt cx="1540" cy="1139"/>
                    </a:xfrm>
                  </p:grpSpPr>
                  <p:cxnSp>
                    <p:nvCxnSpPr>
                      <p:cNvPr id="1185" name="AutoShape 1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4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186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16" y="6011"/>
                        <a:ext cx="770" cy="1139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1187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2760" y="7152"/>
                    <a:ext cx="716" cy="529"/>
                    <a:chOff x="2646" y="6011"/>
                    <a:chExt cx="1540" cy="1139"/>
                  </a:xfrm>
                </p:grpSpPr>
                <p:cxnSp>
                  <p:nvCxnSpPr>
                    <p:cNvPr id="1188" name="AutoShape 1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64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189" name="AutoShape 1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16" y="6011"/>
                      <a:ext cx="770" cy="113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1190" name="Group 166"/>
                <p:cNvGrpSpPr>
                  <a:grpSpLocks/>
                </p:cNvGrpSpPr>
                <p:nvPr/>
              </p:nvGrpSpPr>
              <p:grpSpPr bwMode="auto">
                <a:xfrm>
                  <a:off x="11612" y="6013"/>
                  <a:ext cx="1328" cy="1139"/>
                  <a:chOff x="2646" y="6011"/>
                  <a:chExt cx="1540" cy="1139"/>
                </a:xfrm>
              </p:grpSpPr>
              <p:cxnSp>
                <p:nvCxnSpPr>
                  <p:cNvPr id="1191" name="AutoShape 16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64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2" name="AutoShape 1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6" y="6011"/>
                    <a:ext cx="770" cy="113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93" name="Group 169"/>
              <p:cNvGrpSpPr>
                <a:grpSpLocks/>
              </p:cNvGrpSpPr>
              <p:nvPr/>
            </p:nvGrpSpPr>
            <p:grpSpPr bwMode="auto">
              <a:xfrm>
                <a:off x="9316" y="4874"/>
                <a:ext cx="2805" cy="1139"/>
                <a:chOff x="2646" y="6011"/>
                <a:chExt cx="1540" cy="1139"/>
              </a:xfrm>
            </p:grpSpPr>
            <p:cxnSp>
              <p:nvCxnSpPr>
                <p:cNvPr id="1194" name="AutoShape 1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4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5" name="AutoShape 171"/>
                <p:cNvCxnSpPr>
                  <a:cxnSpLocks noChangeShapeType="1"/>
                </p:cNvCxnSpPr>
                <p:nvPr/>
              </p:nvCxnSpPr>
              <p:spPr bwMode="auto">
                <a:xfrm>
                  <a:off x="3416" y="6011"/>
                  <a:ext cx="770" cy="113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174"/>
          <p:cNvGraphicFramePr>
            <a:graphicFrameLocks/>
          </p:cNvGraphicFramePr>
          <p:nvPr/>
        </p:nvGraphicFramePr>
        <p:xfrm>
          <a:off x="395536" y="1729328"/>
          <a:ext cx="280831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57802"/>
                <a:gridCol w="1214406"/>
              </a:tblGrid>
              <a:tr h="238217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Classification of Rules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Count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Isomorphic Depth #1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Class #1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zh-TW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1</a:t>
                      </a:r>
                      <a:endParaRPr lang="zh-TW" altLang="en-US" sz="1200" baseline="-25000" dirty="0" smtClean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3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2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2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3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1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3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3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4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</a:t>
                      </a:r>
                      <a:r>
                        <a:rPr lang="en-US" altLang="zh-TW" sz="1200" baseline="0" dirty="0" smtClean="0"/>
                        <a:t>  </a:t>
                      </a:r>
                      <a:r>
                        <a:rPr lang="en-US" altLang="zh-TW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altLang="zh-TW" sz="1200" baseline="0" dirty="0" smtClean="0"/>
                        <a:t>)</a:t>
                      </a:r>
                      <a:r>
                        <a:rPr lang="en-US" altLang="zh-TW" sz="1200" dirty="0" smtClean="0"/>
                        <a:t> C</a:t>
                      </a:r>
                      <a:r>
                        <a:rPr lang="en-US" altLang="zh-TW" sz="1200" baseline="-25000" dirty="0" smtClean="0"/>
                        <a:t>1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4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Class #2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2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4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Class</a:t>
                      </a:r>
                      <a:r>
                        <a:rPr lang="en-US" altLang="zh-TW" sz="1200" baseline="0" dirty="0" smtClean="0"/>
                        <a:t> #3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  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3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5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Class #4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zh-TW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4</a:t>
                      </a:r>
                      <a:r>
                        <a:rPr lang="en-US" altLang="zh-TW" sz="1200" dirty="0" smtClean="0"/>
                        <a:t> → C</a:t>
                      </a:r>
                      <a:r>
                        <a:rPr lang="en-US" altLang="zh-TW" sz="1200" baseline="-25000" dirty="0" smtClean="0"/>
                        <a:t>5</a:t>
                      </a:r>
                      <a:r>
                        <a:rPr lang="en-US" altLang="zh-TW" sz="1200" dirty="0" smtClean="0"/>
                        <a:t>C</a:t>
                      </a:r>
                      <a:r>
                        <a:rPr lang="en-US" altLang="zh-TW" sz="1200" baseline="-250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</a:tr>
              <a:tr h="238217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Class</a:t>
                      </a:r>
                      <a:r>
                        <a:rPr lang="en-US" altLang="zh-TW" sz="1200" baseline="0" dirty="0" smtClean="0"/>
                        <a:t> #5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</a:t>
                      </a:r>
                      <a:endParaRPr lang="zh-TW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(</a:t>
                      </a:r>
                      <a:r>
                        <a:rPr lang="en-US" altLang="zh-TW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48</a:t>
                      </a:r>
                      <a:r>
                        <a:rPr lang="en-US" altLang="zh-TW" sz="1200" dirty="0" smtClean="0"/>
                        <a:t>) C</a:t>
                      </a:r>
                      <a:r>
                        <a:rPr lang="en-US" altLang="zh-TW" sz="1200" baseline="-25000" dirty="0" smtClean="0"/>
                        <a:t>5</a:t>
                      </a:r>
                      <a:r>
                        <a:rPr lang="en-US" altLang="zh-TW" sz="1200" dirty="0" smtClean="0"/>
                        <a:t> → null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Complexity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sz="2000" dirty="0" smtClean="0">
                <a:solidFill>
                  <a:schemeClr val="tx1"/>
                </a:solidFill>
              </a:rPr>
              <a:t>(z) = 1  (definition)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 = 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z x 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/ 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20</a:t>
            </a:r>
            <a:r>
              <a:rPr lang="en-US" altLang="zh-TW" sz="2000" dirty="0" smtClean="0">
                <a:solidFill>
                  <a:schemeClr val="tx1"/>
                </a:solidFill>
              </a:rPr>
              <a:t> = z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</a:rPr>
              <a:t>                      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</a:rPr>
              <a:t>(z) = 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z x 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</a:rPr>
              <a:t>(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/ 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 = z</a:t>
            </a:r>
            <a:r>
              <a:rPr lang="en-US" altLang="zh-TW" sz="2000" baseline="30000" dirty="0" smtClean="0">
                <a:solidFill>
                  <a:schemeClr val="tx1"/>
                </a:solidFill>
              </a:rPr>
              <a:t>2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(z) = 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z x 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</a:rPr>
              <a:t>(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/ 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 = z</a:t>
            </a:r>
            <a:r>
              <a:rPr lang="en-US" altLang="zh-TW" sz="2000" baseline="30000" dirty="0" smtClean="0">
                <a:solidFill>
                  <a:schemeClr val="tx1"/>
                </a:solidFill>
              </a:rPr>
              <a:t>2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(z) = 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z x 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</a:rPr>
              <a:t>(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+</a:t>
            </a:r>
          </a:p>
          <a:p>
            <a:pPr>
              <a:buClr>
                <a:srgbClr val="FF0000"/>
              </a:buClr>
              <a:buSzPct val="10000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en-US" altLang="zh-TW" sz="2000" dirty="0" smtClean="0">
                <a:solidFill>
                  <a:schemeClr val="tx1"/>
                </a:solidFill>
              </a:rPr>
              <a:t>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 x V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</a:rPr>
              <a:t>(z)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/ 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52</a:t>
            </a:fld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395536" y="5373216"/>
            <a:ext cx="28083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95536" y="5120640"/>
            <a:ext cx="2808312" cy="252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87585" y="4828957"/>
            <a:ext cx="28083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87584" y="4564049"/>
            <a:ext cx="2808312" cy="264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90425" y="2377440"/>
            <a:ext cx="2808312" cy="2188394"/>
          </a:xfrm>
          <a:prstGeom prst="roundRect">
            <a:avLst>
              <a:gd name="adj" fmla="val 24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Ebola virus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  <a:buNone/>
            </a:pPr>
            <a:endParaRPr lang="en-US" altLang="zh-TW" sz="3600" b="1" dirty="0" smtClean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53</a:t>
            </a:fld>
            <a:endParaRPr lang="zh-TW" altLang="en-US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0" y="1196752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3895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157192"/>
            <a:ext cx="29432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/>
          <p:nvPr/>
        </p:nvCxnSpPr>
        <p:spPr>
          <a:xfrm flipV="1">
            <a:off x="6876256" y="1988840"/>
            <a:ext cx="0" cy="2808312"/>
          </a:xfrm>
          <a:prstGeom prst="line">
            <a:avLst/>
          </a:prstGeom>
          <a:ln w="38100">
            <a:solidFill>
              <a:srgbClr val="98B95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084168" y="1988840"/>
            <a:ext cx="0" cy="2808312"/>
          </a:xfrm>
          <a:prstGeom prst="line">
            <a:avLst/>
          </a:prstGeom>
          <a:ln w="38100">
            <a:solidFill>
              <a:srgbClr val="98B95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1403648" y="1988840"/>
            <a:ext cx="0" cy="2808312"/>
          </a:xfrm>
          <a:prstGeom prst="line">
            <a:avLst/>
          </a:prstGeom>
          <a:ln w="38100">
            <a:solidFill>
              <a:srgbClr val="98B95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6944" cy="79208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Complexity of H7N9 PB1-F2 </a:t>
            </a:r>
            <a:r>
              <a:rPr lang="en-US" altLang="zh-TW" dirty="0" smtClean="0">
                <a:effectLst/>
              </a:rPr>
              <a:t> </a:t>
            </a:r>
            <a:endParaRPr lang="zh-TW" altLang="en-US" dirty="0"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4294967295"/>
          </p:nvPr>
        </p:nvSpPr>
        <p:spPr>
          <a:xfrm>
            <a:off x="611560" y="1484784"/>
            <a:ext cx="7920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en-US" altLang="zh-TW" sz="3600" dirty="0" err="1" smtClean="0"/>
          </a:p>
          <a:p>
            <a:pPr>
              <a:buNone/>
            </a:pPr>
            <a:r>
              <a:rPr lang="en-US" altLang="zh-TW" sz="3600" dirty="0" smtClean="0"/>
              <a:t> </a:t>
            </a:r>
            <a:endParaRPr lang="zh-TW" altLang="en-US" sz="36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圖表 5"/>
          <p:cNvGraphicFramePr/>
          <p:nvPr/>
        </p:nvGraphicFramePr>
        <p:xfrm>
          <a:off x="1547664" y="1556792"/>
          <a:ext cx="62646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881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80920" cy="79208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Complexity of text sequence</a:t>
            </a:r>
            <a:r>
              <a:rPr lang="en-US" altLang="zh-TW" dirty="0" smtClean="0">
                <a:effectLst/>
              </a:rPr>
              <a:t>  </a:t>
            </a:r>
            <a:endParaRPr lang="zh-TW" altLang="en-US" dirty="0"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4294967295"/>
          </p:nvPr>
        </p:nvSpPr>
        <p:spPr>
          <a:xfrm>
            <a:off x="611560" y="1484784"/>
            <a:ext cx="7920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en-US" altLang="zh-TW" sz="3600" dirty="0" err="1" smtClean="0"/>
          </a:p>
          <a:p>
            <a:pPr>
              <a:buNone/>
            </a:pPr>
            <a:r>
              <a:rPr lang="en-US" altLang="zh-TW" sz="3600" dirty="0" smtClean="0"/>
              <a:t> Using 1 to 27 (5 bits) to represent alphabets plus space character. (BIN)</a:t>
            </a:r>
          </a:p>
          <a:p>
            <a:pPr>
              <a:buNone/>
            </a:pPr>
            <a:endParaRPr lang="en-US" altLang="zh-TW" sz="3600" dirty="0" smtClean="0"/>
          </a:p>
          <a:p>
            <a:pPr>
              <a:buNone/>
            </a:pPr>
            <a:r>
              <a:rPr lang="en-US" altLang="zh-TW" sz="3600" dirty="0" smtClean="0"/>
              <a:t>Constructing binary tree.</a:t>
            </a:r>
            <a:endParaRPr lang="zh-TW" altLang="en-US" sz="36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1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Building tree for text sequence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56</a:t>
            </a:fld>
            <a:endParaRPr lang="zh-TW" altLang="en-US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27585" y="5240914"/>
            <a:ext cx="7541716" cy="78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dirty="0" smtClean="0">
                <a:ea typeface="微軟正黑體" pitchFamily="34" charset="-120"/>
                <a:cs typeface="新細明體" pitchFamily="18" charset="-120"/>
              </a:rPr>
              <a:t>  00  00  10  10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   01  01   11  11    00  01  10   11   01  00  11  10</a:t>
            </a: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99779" y="2420888"/>
            <a:ext cx="3657756" cy="705032"/>
            <a:chOff x="2646" y="6011"/>
            <a:chExt cx="1540" cy="1139"/>
          </a:xfrm>
        </p:grpSpPr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99177" y="4874573"/>
            <a:ext cx="314974" cy="227170"/>
            <a:chOff x="2646" y="6011"/>
            <a:chExt cx="1540" cy="1139"/>
          </a:xfrm>
        </p:grpSpPr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53856" y="4865288"/>
            <a:ext cx="314974" cy="227170"/>
            <a:chOff x="2646" y="6011"/>
            <a:chExt cx="1540" cy="1139"/>
          </a:xfrm>
        </p:grpSpPr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156664" y="4539698"/>
            <a:ext cx="454679" cy="327447"/>
            <a:chOff x="2646" y="6011"/>
            <a:chExt cx="1540" cy="1139"/>
          </a:xfrm>
        </p:grpSpPr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904091" y="4865288"/>
            <a:ext cx="273697" cy="248216"/>
            <a:chOff x="8454" y="5829"/>
            <a:chExt cx="2063" cy="1920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074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5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340989" y="4853527"/>
            <a:ext cx="273697" cy="248216"/>
            <a:chOff x="8454" y="5829"/>
            <a:chExt cx="2063" cy="1920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078" name="AutoShape 30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9" name="AutoShape 31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081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2" name="AutoShape 3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1999980" y="4540936"/>
            <a:ext cx="454679" cy="327447"/>
            <a:chOff x="2646" y="6011"/>
            <a:chExt cx="1540" cy="1139"/>
          </a:xfrm>
        </p:grpSpPr>
        <p:cxnSp>
          <p:nvCxnSpPr>
            <p:cNvPr id="2084" name="AutoShape 36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85" name="AutoShape 37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1384003" y="3830952"/>
            <a:ext cx="843316" cy="705032"/>
            <a:chOff x="2646" y="6011"/>
            <a:chExt cx="1540" cy="1139"/>
          </a:xfrm>
        </p:grpSpPr>
        <p:cxnSp>
          <p:nvCxnSpPr>
            <p:cNvPr id="2087" name="AutoShape 39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88" name="AutoShape 40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753121" y="4864050"/>
            <a:ext cx="288302" cy="259977"/>
            <a:chOff x="4756" y="5829"/>
            <a:chExt cx="2076" cy="1920"/>
          </a:xfrm>
        </p:grpSpPr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093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4" name="AutoShape 4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" name="Group 47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096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7" name="AutoShape 4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" name="Group 50"/>
          <p:cNvGrpSpPr>
            <a:grpSpLocks/>
          </p:cNvGrpSpPr>
          <p:nvPr/>
        </p:nvGrpSpPr>
        <p:grpSpPr bwMode="auto">
          <a:xfrm>
            <a:off x="3209706" y="4863431"/>
            <a:ext cx="288302" cy="259977"/>
            <a:chOff x="4756" y="5829"/>
            <a:chExt cx="2076" cy="1920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100" name="AutoShape 5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1" name="AutoShape 5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103" name="AutoShape 5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4" name="AutoShape 5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" name="Group 57"/>
          <p:cNvGrpSpPr>
            <a:grpSpLocks/>
          </p:cNvGrpSpPr>
          <p:nvPr/>
        </p:nvGrpSpPr>
        <p:grpSpPr bwMode="auto">
          <a:xfrm>
            <a:off x="2937914" y="4536603"/>
            <a:ext cx="454680" cy="327447"/>
            <a:chOff x="2646" y="6011"/>
            <a:chExt cx="1540" cy="1139"/>
          </a:xfrm>
        </p:grpSpPr>
        <p:cxnSp>
          <p:nvCxnSpPr>
            <p:cNvPr id="2106" name="AutoShape 5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07" name="AutoShape 5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3" name="Group 61"/>
          <p:cNvGrpSpPr>
            <a:grpSpLocks/>
          </p:cNvGrpSpPr>
          <p:nvPr/>
        </p:nvGrpSpPr>
        <p:grpSpPr bwMode="auto">
          <a:xfrm>
            <a:off x="3618663" y="4863431"/>
            <a:ext cx="339105" cy="244502"/>
            <a:chOff x="11252" y="5829"/>
            <a:chExt cx="2597" cy="1920"/>
          </a:xfrm>
        </p:grpSpPr>
        <p:grpSp>
          <p:nvGrpSpPr>
            <p:cNvPr id="24" name="Group 6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111" name="AutoShape 6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2" name="AutoShape 6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" name="Group 6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114" name="AutoShape 6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5" name="AutoShape 6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6" name="Group 6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117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8" name="AutoShape 7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7" name="Group 71"/>
          <p:cNvGrpSpPr>
            <a:grpSpLocks/>
          </p:cNvGrpSpPr>
          <p:nvPr/>
        </p:nvGrpSpPr>
        <p:grpSpPr bwMode="auto">
          <a:xfrm>
            <a:off x="4074612" y="4869002"/>
            <a:ext cx="339105" cy="244502"/>
            <a:chOff x="11252" y="5829"/>
            <a:chExt cx="2597" cy="1920"/>
          </a:xfrm>
        </p:grpSpPr>
        <p:grpSp>
          <p:nvGrpSpPr>
            <p:cNvPr id="28" name="Group 7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121" name="AutoShape 7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2" name="AutoShape 7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124" name="AutoShape 7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5" name="AutoShape 7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" name="Group 7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127" name="AutoShape 7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8" name="AutoShape 8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1" name="Group 81"/>
          <p:cNvGrpSpPr>
            <a:grpSpLocks/>
          </p:cNvGrpSpPr>
          <p:nvPr/>
        </p:nvGrpSpPr>
        <p:grpSpPr bwMode="auto">
          <a:xfrm>
            <a:off x="3786945" y="4536603"/>
            <a:ext cx="454679" cy="327447"/>
            <a:chOff x="2646" y="6011"/>
            <a:chExt cx="1540" cy="1139"/>
          </a:xfrm>
        </p:grpSpPr>
        <p:cxnSp>
          <p:nvCxnSpPr>
            <p:cNvPr id="2130" name="AutoShape 82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31" name="AutoShape 83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48" name="Group 84"/>
          <p:cNvGrpSpPr>
            <a:grpSpLocks/>
          </p:cNvGrpSpPr>
          <p:nvPr/>
        </p:nvGrpSpPr>
        <p:grpSpPr bwMode="auto">
          <a:xfrm>
            <a:off x="3168429" y="3830952"/>
            <a:ext cx="843316" cy="705032"/>
            <a:chOff x="2646" y="6011"/>
            <a:chExt cx="1540" cy="1139"/>
          </a:xfrm>
        </p:grpSpPr>
        <p:cxnSp>
          <p:nvCxnSpPr>
            <p:cNvPr id="2133" name="AutoShape 8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34" name="AutoShape 8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49" name="Group 87"/>
          <p:cNvGrpSpPr>
            <a:grpSpLocks/>
          </p:cNvGrpSpPr>
          <p:nvPr/>
        </p:nvGrpSpPr>
        <p:grpSpPr bwMode="auto">
          <a:xfrm>
            <a:off x="1808836" y="3125920"/>
            <a:ext cx="1781251" cy="705032"/>
            <a:chOff x="2646" y="6011"/>
            <a:chExt cx="1540" cy="1139"/>
          </a:xfrm>
        </p:grpSpPr>
        <p:cxnSp>
          <p:nvCxnSpPr>
            <p:cNvPr id="2136" name="AutoShape 8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37" name="AutoShape 8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50" name="Group 93"/>
          <p:cNvGrpSpPr>
            <a:grpSpLocks/>
          </p:cNvGrpSpPr>
          <p:nvPr/>
        </p:nvGrpSpPr>
        <p:grpSpPr bwMode="auto">
          <a:xfrm>
            <a:off x="5556131" y="4864050"/>
            <a:ext cx="273697" cy="248216"/>
            <a:chOff x="8454" y="5829"/>
            <a:chExt cx="2063" cy="1920"/>
          </a:xfrm>
        </p:grpSpPr>
        <p:grpSp>
          <p:nvGrpSpPr>
            <p:cNvPr id="2052" name="Group 94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143" name="AutoShape 9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4" name="AutoShape 9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3" name="Group 97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146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7" name="AutoShape 9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56" name="Group 100"/>
          <p:cNvGrpSpPr>
            <a:grpSpLocks/>
          </p:cNvGrpSpPr>
          <p:nvPr/>
        </p:nvGrpSpPr>
        <p:grpSpPr bwMode="auto">
          <a:xfrm>
            <a:off x="5940322" y="4854765"/>
            <a:ext cx="339105" cy="244502"/>
            <a:chOff x="11252" y="5829"/>
            <a:chExt cx="2597" cy="1920"/>
          </a:xfrm>
        </p:grpSpPr>
        <p:grpSp>
          <p:nvGrpSpPr>
            <p:cNvPr id="2057" name="Group 101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150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1" name="AutoShape 10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8" name="Group 104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153" name="AutoShape 10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4" name="AutoShape 10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9" name="Group 107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156" name="AutoShape 10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7" name="AutoShape 10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62" name="Group 110"/>
          <p:cNvGrpSpPr>
            <a:grpSpLocks/>
          </p:cNvGrpSpPr>
          <p:nvPr/>
        </p:nvGrpSpPr>
        <p:grpSpPr bwMode="auto">
          <a:xfrm>
            <a:off x="5658370" y="4536603"/>
            <a:ext cx="454679" cy="327447"/>
            <a:chOff x="2646" y="6011"/>
            <a:chExt cx="1540" cy="1139"/>
          </a:xfrm>
        </p:grpSpPr>
        <p:cxnSp>
          <p:nvCxnSpPr>
            <p:cNvPr id="2159" name="AutoShape 111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60" name="AutoShape 112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65" name="Group 114"/>
          <p:cNvGrpSpPr>
            <a:grpSpLocks/>
          </p:cNvGrpSpPr>
          <p:nvPr/>
        </p:nvGrpSpPr>
        <p:grpSpPr bwMode="auto">
          <a:xfrm>
            <a:off x="4660108" y="4865288"/>
            <a:ext cx="314974" cy="227170"/>
            <a:chOff x="2646" y="6011"/>
            <a:chExt cx="1540" cy="1139"/>
          </a:xfrm>
        </p:grpSpPr>
        <p:cxnSp>
          <p:nvCxnSpPr>
            <p:cNvPr id="2163" name="AutoShape 11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64" name="AutoShape 11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68" name="Group 117"/>
          <p:cNvGrpSpPr>
            <a:grpSpLocks/>
          </p:cNvGrpSpPr>
          <p:nvPr/>
        </p:nvGrpSpPr>
        <p:grpSpPr bwMode="auto">
          <a:xfrm>
            <a:off x="5089387" y="4865288"/>
            <a:ext cx="288302" cy="259977"/>
            <a:chOff x="4756" y="5829"/>
            <a:chExt cx="2076" cy="1920"/>
          </a:xfrm>
        </p:grpSpPr>
        <p:grpSp>
          <p:nvGrpSpPr>
            <p:cNvPr id="2069" name="Group 118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167" name="AutoShape 11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8" name="AutoShape 12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70" name="Group 121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170" name="AutoShape 12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1" name="AutoShape 12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3" name="Group 124"/>
          <p:cNvGrpSpPr>
            <a:grpSpLocks/>
          </p:cNvGrpSpPr>
          <p:nvPr/>
        </p:nvGrpSpPr>
        <p:grpSpPr bwMode="auto">
          <a:xfrm>
            <a:off x="4817595" y="4536603"/>
            <a:ext cx="454680" cy="327447"/>
            <a:chOff x="2646" y="6011"/>
            <a:chExt cx="1540" cy="1139"/>
          </a:xfrm>
        </p:grpSpPr>
        <p:cxnSp>
          <p:nvCxnSpPr>
            <p:cNvPr id="2173" name="AutoShape 12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74" name="AutoShape 12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76" name="Group 127"/>
          <p:cNvGrpSpPr>
            <a:grpSpLocks/>
          </p:cNvGrpSpPr>
          <p:nvPr/>
        </p:nvGrpSpPr>
        <p:grpSpPr bwMode="auto">
          <a:xfrm>
            <a:off x="5044934" y="3830952"/>
            <a:ext cx="843316" cy="705032"/>
            <a:chOff x="2646" y="6011"/>
            <a:chExt cx="1540" cy="1139"/>
          </a:xfrm>
        </p:grpSpPr>
        <p:cxnSp>
          <p:nvCxnSpPr>
            <p:cNvPr id="2176" name="AutoShape 128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77" name="AutoShape 129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77" name="Group 132"/>
          <p:cNvGrpSpPr>
            <a:grpSpLocks/>
          </p:cNvGrpSpPr>
          <p:nvPr/>
        </p:nvGrpSpPr>
        <p:grpSpPr bwMode="auto">
          <a:xfrm>
            <a:off x="6910644" y="4865288"/>
            <a:ext cx="314973" cy="227170"/>
            <a:chOff x="2646" y="6011"/>
            <a:chExt cx="1540" cy="1139"/>
          </a:xfrm>
        </p:grpSpPr>
        <p:cxnSp>
          <p:nvCxnSpPr>
            <p:cNvPr id="2181" name="AutoShape 133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82" name="AutoShape 134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80" name="Group 135"/>
          <p:cNvGrpSpPr>
            <a:grpSpLocks/>
          </p:cNvGrpSpPr>
          <p:nvPr/>
        </p:nvGrpSpPr>
        <p:grpSpPr bwMode="auto">
          <a:xfrm>
            <a:off x="6429293" y="4865288"/>
            <a:ext cx="288302" cy="259977"/>
            <a:chOff x="4756" y="5829"/>
            <a:chExt cx="2076" cy="1920"/>
          </a:xfrm>
        </p:grpSpPr>
        <p:grpSp>
          <p:nvGrpSpPr>
            <p:cNvPr id="2083" name="Group 136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2185" name="AutoShape 137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6" name="AutoShape 138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6" name="Group 139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2188" name="AutoShape 140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9" name="AutoShape 141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89" name="Group 142"/>
          <p:cNvGrpSpPr>
            <a:grpSpLocks/>
          </p:cNvGrpSpPr>
          <p:nvPr/>
        </p:nvGrpSpPr>
        <p:grpSpPr bwMode="auto">
          <a:xfrm>
            <a:off x="6610911" y="4535984"/>
            <a:ext cx="454679" cy="327447"/>
            <a:chOff x="2646" y="6011"/>
            <a:chExt cx="1540" cy="1139"/>
          </a:xfrm>
        </p:grpSpPr>
        <p:cxnSp>
          <p:nvCxnSpPr>
            <p:cNvPr id="2191" name="AutoShape 143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192" name="AutoShape 144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090" name="Group 146"/>
          <p:cNvGrpSpPr>
            <a:grpSpLocks/>
          </p:cNvGrpSpPr>
          <p:nvPr/>
        </p:nvGrpSpPr>
        <p:grpSpPr bwMode="auto">
          <a:xfrm>
            <a:off x="7815557" y="4864050"/>
            <a:ext cx="273697" cy="248216"/>
            <a:chOff x="8454" y="5829"/>
            <a:chExt cx="2063" cy="1920"/>
          </a:xfrm>
        </p:grpSpPr>
        <p:grpSp>
          <p:nvGrpSpPr>
            <p:cNvPr id="2091" name="Group 147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2196" name="AutoShape 14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7" name="AutoShape 14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2" name="Group 150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2199" name="AutoShape 151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0" name="AutoShape 152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95" name="Group 153"/>
          <p:cNvGrpSpPr>
            <a:grpSpLocks/>
          </p:cNvGrpSpPr>
          <p:nvPr/>
        </p:nvGrpSpPr>
        <p:grpSpPr bwMode="auto">
          <a:xfrm>
            <a:off x="7289120" y="4864050"/>
            <a:ext cx="339104" cy="244502"/>
            <a:chOff x="11252" y="5829"/>
            <a:chExt cx="2597" cy="1920"/>
          </a:xfrm>
        </p:grpSpPr>
        <p:grpSp>
          <p:nvGrpSpPr>
            <p:cNvPr id="2098" name="Group 154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2203" name="AutoShape 155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4" name="AutoShape 156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99" name="Group 157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2206" name="AutoShape 158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7" name="AutoShape 159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2" name="Group 160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2209" name="AutoShape 161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0" name="AutoShape 162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05" name="Group 163"/>
          <p:cNvGrpSpPr>
            <a:grpSpLocks/>
          </p:cNvGrpSpPr>
          <p:nvPr/>
        </p:nvGrpSpPr>
        <p:grpSpPr bwMode="auto">
          <a:xfrm>
            <a:off x="7459307" y="4535984"/>
            <a:ext cx="454679" cy="327447"/>
            <a:chOff x="2646" y="6011"/>
            <a:chExt cx="1540" cy="1139"/>
          </a:xfrm>
        </p:grpSpPr>
        <p:cxnSp>
          <p:nvCxnSpPr>
            <p:cNvPr id="2212" name="AutoShape 164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213" name="AutoShape 165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08" name="Group 166"/>
          <p:cNvGrpSpPr>
            <a:grpSpLocks/>
          </p:cNvGrpSpPr>
          <p:nvPr/>
        </p:nvGrpSpPr>
        <p:grpSpPr bwMode="auto">
          <a:xfrm>
            <a:off x="6838250" y="3830952"/>
            <a:ext cx="843316" cy="705032"/>
            <a:chOff x="2646" y="6011"/>
            <a:chExt cx="1540" cy="1139"/>
          </a:xfrm>
        </p:grpSpPr>
        <p:cxnSp>
          <p:nvCxnSpPr>
            <p:cNvPr id="2215" name="AutoShape 167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216" name="AutoShape 168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09" name="Group 169"/>
          <p:cNvGrpSpPr>
            <a:grpSpLocks/>
          </p:cNvGrpSpPr>
          <p:nvPr/>
        </p:nvGrpSpPr>
        <p:grpSpPr bwMode="auto">
          <a:xfrm>
            <a:off x="5466592" y="3125920"/>
            <a:ext cx="1781251" cy="705032"/>
            <a:chOff x="2646" y="6011"/>
            <a:chExt cx="1540" cy="1139"/>
          </a:xfrm>
        </p:grpSpPr>
        <p:cxnSp>
          <p:nvCxnSpPr>
            <p:cNvPr id="2218" name="AutoShape 170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219" name="AutoShape 171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2110" name="Group 4"/>
          <p:cNvGrpSpPr>
            <a:grpSpLocks/>
          </p:cNvGrpSpPr>
          <p:nvPr/>
        </p:nvGrpSpPr>
        <p:grpSpPr bwMode="auto">
          <a:xfrm>
            <a:off x="6516216" y="1700808"/>
            <a:ext cx="228949" cy="169322"/>
            <a:chOff x="2646" y="6011"/>
            <a:chExt cx="1540" cy="1139"/>
          </a:xfrm>
        </p:grpSpPr>
        <p:cxnSp>
          <p:nvCxnSpPr>
            <p:cNvPr id="159" name="AutoShape 5"/>
            <p:cNvCxnSpPr>
              <a:cxnSpLocks noChangeShapeType="1"/>
            </p:cNvCxnSpPr>
            <p:nvPr/>
          </p:nvCxnSpPr>
          <p:spPr bwMode="auto">
            <a:xfrm flipH="1">
              <a:off x="2646" y="6011"/>
              <a:ext cx="770" cy="113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</p:cxnSp>
        <p:cxnSp>
          <p:nvCxnSpPr>
            <p:cNvPr id="160" name="AutoShape 6"/>
            <p:cNvCxnSpPr>
              <a:cxnSpLocks noChangeShapeType="1"/>
            </p:cNvCxnSpPr>
            <p:nvPr/>
          </p:nvCxnSpPr>
          <p:spPr bwMode="auto">
            <a:xfrm>
              <a:off x="3416" y="6011"/>
              <a:ext cx="770" cy="113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</p:cxnSp>
      </p:grpSp>
      <p:grpSp>
        <p:nvGrpSpPr>
          <p:cNvPr id="2113" name="Group 7"/>
          <p:cNvGrpSpPr>
            <a:grpSpLocks/>
          </p:cNvGrpSpPr>
          <p:nvPr/>
        </p:nvGrpSpPr>
        <p:grpSpPr bwMode="auto">
          <a:xfrm>
            <a:off x="7020272" y="1721796"/>
            <a:ext cx="308635" cy="285424"/>
            <a:chOff x="4756" y="5829"/>
            <a:chExt cx="2076" cy="1920"/>
          </a:xfrm>
        </p:grpSpPr>
        <p:grpSp>
          <p:nvGrpSpPr>
            <p:cNvPr id="2116" name="Group 8"/>
            <p:cNvGrpSpPr>
              <a:grpSpLocks/>
            </p:cNvGrpSpPr>
            <p:nvPr/>
          </p:nvGrpSpPr>
          <p:grpSpPr bwMode="auto">
            <a:xfrm>
              <a:off x="5292" y="5829"/>
              <a:ext cx="1540" cy="1139"/>
              <a:chOff x="2646" y="6011"/>
              <a:chExt cx="1540" cy="1139"/>
            </a:xfrm>
          </p:grpSpPr>
          <p:cxnSp>
            <p:nvCxnSpPr>
              <p:cNvPr id="166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67" name="AutoShape 1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2119" name="Group 11"/>
            <p:cNvGrpSpPr>
              <a:grpSpLocks/>
            </p:cNvGrpSpPr>
            <p:nvPr/>
          </p:nvGrpSpPr>
          <p:grpSpPr bwMode="auto">
            <a:xfrm>
              <a:off x="4756" y="6968"/>
              <a:ext cx="1056" cy="781"/>
              <a:chOff x="2646" y="6011"/>
              <a:chExt cx="1540" cy="1139"/>
            </a:xfrm>
          </p:grpSpPr>
          <p:cxnSp>
            <p:nvCxnSpPr>
              <p:cNvPr id="164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65" name="AutoShape 13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grpSp>
        <p:nvGrpSpPr>
          <p:cNvPr id="2120" name="Group 14"/>
          <p:cNvGrpSpPr>
            <a:grpSpLocks/>
          </p:cNvGrpSpPr>
          <p:nvPr/>
        </p:nvGrpSpPr>
        <p:grpSpPr bwMode="auto">
          <a:xfrm>
            <a:off x="7668344" y="1721796"/>
            <a:ext cx="306703" cy="285424"/>
            <a:chOff x="8454" y="5829"/>
            <a:chExt cx="2063" cy="1920"/>
          </a:xfrm>
        </p:grpSpPr>
        <p:grpSp>
          <p:nvGrpSpPr>
            <p:cNvPr id="2123" name="Group 15"/>
            <p:cNvGrpSpPr>
              <a:grpSpLocks/>
            </p:cNvGrpSpPr>
            <p:nvPr/>
          </p:nvGrpSpPr>
          <p:grpSpPr bwMode="auto">
            <a:xfrm>
              <a:off x="8454" y="5829"/>
              <a:ext cx="1540" cy="1139"/>
              <a:chOff x="2646" y="6011"/>
              <a:chExt cx="1540" cy="1139"/>
            </a:xfrm>
          </p:grpSpPr>
          <p:cxnSp>
            <p:nvCxnSpPr>
              <p:cNvPr id="173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74" name="AutoShape 1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2126" name="Group 18"/>
            <p:cNvGrpSpPr>
              <a:grpSpLocks/>
            </p:cNvGrpSpPr>
            <p:nvPr/>
          </p:nvGrpSpPr>
          <p:grpSpPr bwMode="auto">
            <a:xfrm>
              <a:off x="9461" y="6968"/>
              <a:ext cx="1056" cy="781"/>
              <a:chOff x="2646" y="6011"/>
              <a:chExt cx="1540" cy="1139"/>
            </a:xfrm>
          </p:grpSpPr>
          <p:cxnSp>
            <p:nvCxnSpPr>
              <p:cNvPr id="171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72" name="AutoShape 2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grpSp>
        <p:nvGrpSpPr>
          <p:cNvPr id="2129" name="Group 21"/>
          <p:cNvGrpSpPr>
            <a:grpSpLocks/>
          </p:cNvGrpSpPr>
          <p:nvPr/>
        </p:nvGrpSpPr>
        <p:grpSpPr bwMode="auto">
          <a:xfrm>
            <a:off x="8159932" y="1721796"/>
            <a:ext cx="386091" cy="285424"/>
            <a:chOff x="11252" y="5829"/>
            <a:chExt cx="2597" cy="1920"/>
          </a:xfrm>
        </p:grpSpPr>
        <p:grpSp>
          <p:nvGrpSpPr>
            <p:cNvPr id="2132" name="Group 22"/>
            <p:cNvGrpSpPr>
              <a:grpSpLocks/>
            </p:cNvGrpSpPr>
            <p:nvPr/>
          </p:nvGrpSpPr>
          <p:grpSpPr bwMode="auto">
            <a:xfrm>
              <a:off x="11786" y="5829"/>
              <a:ext cx="1540" cy="1139"/>
              <a:chOff x="2646" y="6011"/>
              <a:chExt cx="1540" cy="1139"/>
            </a:xfrm>
          </p:grpSpPr>
          <p:cxnSp>
            <p:nvCxnSpPr>
              <p:cNvPr id="18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84" name="AutoShape 24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2135" name="Group 25"/>
            <p:cNvGrpSpPr>
              <a:grpSpLocks/>
            </p:cNvGrpSpPr>
            <p:nvPr/>
          </p:nvGrpSpPr>
          <p:grpSpPr bwMode="auto">
            <a:xfrm>
              <a:off x="11252" y="6966"/>
              <a:ext cx="1056" cy="781"/>
              <a:chOff x="2646" y="6011"/>
              <a:chExt cx="1540" cy="1139"/>
            </a:xfrm>
          </p:grpSpPr>
          <p:cxnSp>
            <p:nvCxnSpPr>
              <p:cNvPr id="181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82" name="AutoShape 27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  <p:grpSp>
          <p:nvGrpSpPr>
            <p:cNvPr id="2138" name="Group 28"/>
            <p:cNvGrpSpPr>
              <a:grpSpLocks/>
            </p:cNvGrpSpPr>
            <p:nvPr/>
          </p:nvGrpSpPr>
          <p:grpSpPr bwMode="auto">
            <a:xfrm>
              <a:off x="12793" y="6968"/>
              <a:ext cx="1056" cy="781"/>
              <a:chOff x="2646" y="6011"/>
              <a:chExt cx="1540" cy="1139"/>
            </a:xfrm>
          </p:grpSpPr>
          <p:cxnSp>
            <p:nvCxnSpPr>
              <p:cNvPr id="179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264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  <p:cxnSp>
            <p:nvCxnSpPr>
              <p:cNvPr id="180" name="AutoShape 30"/>
              <p:cNvCxnSpPr>
                <a:cxnSpLocks noChangeShapeType="1"/>
              </p:cNvCxnSpPr>
              <p:nvPr/>
            </p:nvCxnSpPr>
            <p:spPr bwMode="auto">
              <a:xfrm>
                <a:off x="3416" y="6011"/>
                <a:ext cx="770" cy="11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</p:cxnSp>
        </p:grpSp>
      </p:grpSp>
      <p:sp>
        <p:nvSpPr>
          <p:cNvPr id="185" name="Text Box 31"/>
          <p:cNvSpPr txBox="1">
            <a:spLocks noChangeArrowheads="1"/>
          </p:cNvSpPr>
          <p:nvPr/>
        </p:nvSpPr>
        <p:spPr bwMode="auto">
          <a:xfrm>
            <a:off x="6444208" y="1268760"/>
            <a:ext cx="2304256" cy="37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微軟正黑體" pitchFamily="34" charset="-120"/>
                <a:cs typeface="新細明體" pitchFamily="18" charset="-120"/>
              </a:rPr>
              <a:t>00     01      10      11</a:t>
            </a:r>
            <a:endParaRPr kumimoji="1" lang="zh-TW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effectLst/>
              </a:rPr>
              <a:t>Procedure</a:t>
            </a:r>
            <a:endParaRPr lang="zh-TW" altLang="en-US" dirty="0"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57</a:t>
            </a:fld>
            <a:endParaRPr lang="zh-TW" altLang="en-US" dirty="0"/>
          </a:p>
        </p:txBody>
      </p:sp>
      <p:grpSp>
        <p:nvGrpSpPr>
          <p:cNvPr id="2" name="群組 24"/>
          <p:cNvGrpSpPr/>
          <p:nvPr/>
        </p:nvGrpSpPr>
        <p:grpSpPr>
          <a:xfrm>
            <a:off x="3131840" y="1556792"/>
            <a:ext cx="2837648" cy="4680520"/>
            <a:chOff x="2987824" y="1412776"/>
            <a:chExt cx="2736304" cy="4680520"/>
          </a:xfrm>
        </p:grpSpPr>
        <p:sp>
          <p:nvSpPr>
            <p:cNvPr id="5" name="圓角矩形 4"/>
            <p:cNvSpPr/>
            <p:nvPr/>
          </p:nvSpPr>
          <p:spPr>
            <a:xfrm>
              <a:off x="2987824" y="1412776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Text sequence</a:t>
              </a:r>
              <a:endParaRPr lang="zh-TW" altLang="en-US" sz="2000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987824" y="2420888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Tree structure</a:t>
              </a:r>
              <a:endParaRPr lang="zh-TW" altLang="en-US" sz="2000" dirty="0"/>
            </a:p>
          </p:txBody>
        </p:sp>
        <p:sp>
          <p:nvSpPr>
            <p:cNvPr id="13" name="向下箭號 12"/>
            <p:cNvSpPr/>
            <p:nvPr/>
          </p:nvSpPr>
          <p:spPr>
            <a:xfrm>
              <a:off x="4211960" y="2132856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下箭號 13"/>
            <p:cNvSpPr/>
            <p:nvPr/>
          </p:nvSpPr>
          <p:spPr>
            <a:xfrm>
              <a:off x="4211960" y="3140968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987824" y="3429000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Rewriting rules</a:t>
              </a:r>
              <a:endParaRPr lang="zh-TW" altLang="en-US" sz="2000" dirty="0"/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4211960" y="4149080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2987824" y="4437112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Classification</a:t>
              </a:r>
              <a:endParaRPr lang="zh-TW" altLang="en-US" sz="2000" dirty="0"/>
            </a:p>
          </p:txBody>
        </p:sp>
        <p:sp>
          <p:nvSpPr>
            <p:cNvPr id="18" name="向下箭號 17"/>
            <p:cNvSpPr/>
            <p:nvPr/>
          </p:nvSpPr>
          <p:spPr>
            <a:xfrm>
              <a:off x="4211960" y="5157192"/>
              <a:ext cx="288032" cy="216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2987824" y="5445224"/>
              <a:ext cx="2736304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Complexity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282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“Declaration of Independence”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Calculated every </a:t>
            </a:r>
            <a:r>
              <a:rPr lang="en-US" altLang="zh-TW" sz="32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256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bits. (July 4, 1776)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3"/>
          </p:nvPr>
        </p:nvGraphicFramePr>
        <p:xfrm>
          <a:off x="1143000" y="1052513"/>
          <a:ext cx="64008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“Declaration of Independence”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Calculated every 512 bits. (July 4, 1776)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15616" y="980728"/>
          <a:ext cx="6400800" cy="478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Languages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</a:t>
            </a:fld>
            <a:endParaRPr lang="zh-TW" altLang="en-US" dirty="0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547664" y="2780928"/>
            <a:ext cx="66967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/>
              <a:t>滾滾長江東逝水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浪花淘盡英雄是非成敗轉頭空 青山依舊在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幾度夕陽紅 白髮漁樵江渚上 慣看秋月春風 一壺濁酒喜相逢 古今多少事 都付笑談中</a:t>
            </a:r>
            <a:endParaRPr lang="en-US" altLang="zh-TW" sz="3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“Declaration of Independence”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60</a:t>
            </a:fld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Calculated every </a:t>
            </a:r>
            <a:r>
              <a:rPr lang="en-US" altLang="zh-TW" sz="32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1024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bits. (July 4, 1776)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</p:nvPr>
        </p:nvGraphicFramePr>
        <p:xfrm>
          <a:off x="1187450" y="1196752"/>
          <a:ext cx="6669088" cy="48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 smtClean="0">
                <a:solidFill>
                  <a:schemeClr val="accent5"/>
                </a:solidFill>
              </a:rPr>
              <a:t>紅</a:t>
            </a:r>
            <a:r>
              <a:rPr lang="en-US" altLang="zh-TW" sz="3200" dirty="0" smtClean="0">
                <a:solidFill>
                  <a:schemeClr val="accent5"/>
                </a:solidFill>
              </a:rPr>
              <a:t>Dream of Red </a:t>
            </a:r>
            <a:r>
              <a:rPr lang="en-US" altLang="zh-TW" sz="3200" dirty="0" smtClean="0">
                <a:solidFill>
                  <a:schemeClr val="accent5"/>
                </a:solidFill>
              </a:rPr>
              <a:t>Chamber,1754?,</a:t>
            </a:r>
            <a:r>
              <a:rPr lang="zh-TW" altLang="en-US" sz="3200" dirty="0" smtClean="0">
                <a:solidFill>
                  <a:schemeClr val="accent5"/>
                </a:solidFill>
              </a:rPr>
              <a:t> </a:t>
            </a:r>
            <a:r>
              <a:rPr lang="zh-TW" altLang="en-US" sz="3200" dirty="0" smtClean="0">
                <a:solidFill>
                  <a:schemeClr val="accent5"/>
                </a:solidFill>
              </a:rPr>
              <a:t>紅樓夢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61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400800" cy="4248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3600" dirty="0" smtClean="0"/>
              <a:t>Unicode + ASCII</a:t>
            </a:r>
          </a:p>
          <a:p>
            <a:pPr>
              <a:buNone/>
            </a:pPr>
            <a:endParaRPr lang="en-US" altLang="zh-TW" sz="3600" dirty="0" smtClean="0"/>
          </a:p>
          <a:p>
            <a:pPr>
              <a:buNone/>
            </a:pPr>
            <a:r>
              <a:rPr lang="en-US" altLang="zh-TW" sz="3600" dirty="0" smtClean="0"/>
              <a:t>32 bits for each Character and punctuation</a:t>
            </a:r>
          </a:p>
          <a:p>
            <a:pPr>
              <a:buNone/>
            </a:pPr>
            <a:endParaRPr lang="en-US" altLang="zh-TW" sz="3600" dirty="0" smtClean="0"/>
          </a:p>
          <a:p>
            <a:pPr>
              <a:buNone/>
            </a:pPr>
            <a:r>
              <a:rPr lang="en-US" altLang="zh-TW" sz="3600" dirty="0" smtClean="0"/>
              <a:t>Complexity (tree) for each 1024 bits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紅樓夢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1~10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62</a:t>
            </a:fld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827584" y="5805264"/>
            <a:ext cx="84688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z="3200" i="1" dirty="0" smtClean="0"/>
              <a:t>  </a:t>
            </a:r>
            <a:r>
              <a:rPr lang="en-US" altLang="zh-TW" sz="3200" i="1" dirty="0" smtClean="0"/>
              <a:t>Dream of the Red Chamber</a:t>
            </a:r>
            <a:r>
              <a:rPr lang="zh-TW" altLang="en-US" sz="3200" i="1" dirty="0" smtClean="0"/>
              <a:t> </a:t>
            </a:r>
            <a:r>
              <a:rPr lang="zh-TW" altLang="zh-TW" sz="3200" dirty="0" smtClean="0">
                <a:hlinkClick r:id="rId2" tooltip="1754年"/>
              </a:rPr>
              <a:t>1754</a:t>
            </a:r>
            <a:r>
              <a:rPr lang="en-US" altLang="zh-TW" sz="3200" dirty="0" smtClean="0"/>
              <a:t>, Unicode</a:t>
            </a:r>
            <a:r>
              <a:rPr lang="zh-TW" altLang="en-US" sz="3200" i="1" dirty="0" smtClean="0"/>
              <a:t> </a:t>
            </a:r>
            <a:endParaRPr lang="zh-TW" altLang="zh-TW" sz="3200" dirty="0" smtClean="0"/>
          </a:p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43000" y="981075"/>
          <a:ext cx="64008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紅樓夢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11~20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43608" y="5949280"/>
            <a:ext cx="7488832" cy="653157"/>
          </a:xfrm>
        </p:spPr>
        <p:txBody>
          <a:bodyPr/>
          <a:lstStyle/>
          <a:p>
            <a:pPr algn="r"/>
            <a:r>
              <a:rPr lang="en-US" altLang="zh-TW" sz="3600" i="1" dirty="0" smtClean="0"/>
              <a:t>Dream of the Red Chamber</a:t>
            </a:r>
            <a:r>
              <a:rPr lang="zh-TW" altLang="en-US" sz="3600" i="1" dirty="0" smtClean="0"/>
              <a:t> </a:t>
            </a:r>
            <a:r>
              <a:rPr lang="zh-TW" altLang="zh-TW" sz="3600" dirty="0" smtClean="0">
                <a:hlinkClick r:id="rId2" tooltip="1754年"/>
              </a:rPr>
              <a:t>1754</a:t>
            </a:r>
            <a:r>
              <a:rPr lang="zh-TW" altLang="en-US" sz="3600" i="1" dirty="0" smtClean="0"/>
              <a:t> </a:t>
            </a:r>
            <a:endParaRPr lang="zh-TW" altLang="zh-TW" sz="3600" dirty="0" smtClean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</p:nvPr>
        </p:nvGraphicFramePr>
        <p:xfrm>
          <a:off x="1143000" y="1556792"/>
          <a:ext cx="64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第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11~20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回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紅樓夢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21~30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64</a:t>
            </a:fld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550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紅樓夢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31~40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65</a:t>
            </a:fld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43000" y="1556792"/>
          <a:ext cx="64008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紅樓夢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41~50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66</a:t>
            </a:fld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43000" y="1484784"/>
          <a:ext cx="6400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紅樓夢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51~60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67</a:t>
            </a:fld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87624" y="1412776"/>
          <a:ext cx="6400800" cy="462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dirty="0" smtClean="0">
                <a:solidFill>
                  <a:schemeClr val="accent5"/>
                </a:solidFill>
                <a:effectLst/>
              </a:rPr>
              <a:t>Low complexity sections  in </a:t>
            </a:r>
            <a:r>
              <a:rPr lang="zh-TW" altLang="en-US" sz="4000" dirty="0" smtClean="0">
                <a:solidFill>
                  <a:schemeClr val="accent5"/>
                </a:solidFill>
                <a:effectLst/>
              </a:rPr>
              <a:t>紅樓夢</a:t>
            </a:r>
            <a:endParaRPr lang="zh-TW" altLang="en-US" sz="40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68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640960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第一回</a:t>
            </a:r>
          </a:p>
          <a:p>
            <a:pPr>
              <a:buNone/>
            </a:pPr>
            <a:r>
              <a:rPr lang="zh-TW" altLang="en-US" b="1" dirty="0" smtClean="0">
                <a:latin typeface="+mj-ea"/>
                <a:ea typeface="+mj-ea"/>
              </a:rPr>
              <a:t>便是</a:t>
            </a:r>
            <a:r>
              <a:rPr lang="en-US" altLang="zh-TW" b="1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latin typeface="+mj-ea"/>
                <a:ea typeface="+mj-ea"/>
              </a:rPr>
              <a:t>了</a:t>
            </a:r>
            <a:r>
              <a:rPr lang="en-US" altLang="zh-TW" b="1" dirty="0" smtClean="0">
                <a:latin typeface="+mj-ea"/>
                <a:ea typeface="+mj-ea"/>
              </a:rPr>
              <a:t>』</a:t>
            </a:r>
            <a:r>
              <a:rPr lang="zh-TW" altLang="en-US" b="1" dirty="0" smtClean="0">
                <a:latin typeface="+mj-ea"/>
                <a:ea typeface="+mj-ea"/>
              </a:rPr>
              <a:t>，</a:t>
            </a:r>
            <a:r>
              <a:rPr lang="en-US" altLang="zh-TW" b="1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latin typeface="+mj-ea"/>
                <a:ea typeface="+mj-ea"/>
              </a:rPr>
              <a:t>了</a:t>
            </a:r>
            <a:r>
              <a:rPr lang="en-US" altLang="zh-TW" b="1" dirty="0" smtClean="0">
                <a:latin typeface="+mj-ea"/>
                <a:ea typeface="+mj-ea"/>
              </a:rPr>
              <a:t>』</a:t>
            </a:r>
            <a:r>
              <a:rPr lang="zh-TW" altLang="en-US" b="1" dirty="0" smtClean="0">
                <a:latin typeface="+mj-ea"/>
                <a:ea typeface="+mj-ea"/>
              </a:rPr>
              <a:t>便是</a:t>
            </a:r>
            <a:r>
              <a:rPr lang="en-US" altLang="zh-TW" b="1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latin typeface="+mj-ea"/>
                <a:ea typeface="+mj-ea"/>
              </a:rPr>
              <a:t>好</a:t>
            </a:r>
            <a:r>
              <a:rPr lang="en-US" altLang="zh-TW" b="1" dirty="0" smtClean="0">
                <a:latin typeface="+mj-ea"/>
                <a:ea typeface="+mj-ea"/>
              </a:rPr>
              <a:t>』</a:t>
            </a:r>
            <a:r>
              <a:rPr lang="zh-TW" altLang="en-US" b="1" dirty="0" smtClean="0">
                <a:latin typeface="+mj-ea"/>
                <a:ea typeface="+mj-ea"/>
              </a:rPr>
              <a:t>；若不</a:t>
            </a:r>
            <a:r>
              <a:rPr lang="en-US" altLang="zh-TW" b="1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latin typeface="+mj-ea"/>
                <a:ea typeface="+mj-ea"/>
              </a:rPr>
              <a:t>了</a:t>
            </a:r>
            <a:r>
              <a:rPr lang="en-US" altLang="zh-TW" b="1" dirty="0" smtClean="0">
                <a:latin typeface="+mj-ea"/>
                <a:ea typeface="+mj-ea"/>
              </a:rPr>
              <a:t>』</a:t>
            </a:r>
            <a:r>
              <a:rPr lang="zh-TW" altLang="en-US" b="1" dirty="0" smtClean="0">
                <a:latin typeface="+mj-ea"/>
                <a:ea typeface="+mj-ea"/>
              </a:rPr>
              <a:t>便不</a:t>
            </a:r>
            <a:r>
              <a:rPr lang="en-US" altLang="zh-TW" b="1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latin typeface="+mj-ea"/>
                <a:ea typeface="+mj-ea"/>
              </a:rPr>
              <a:t>好</a:t>
            </a:r>
            <a:r>
              <a:rPr lang="en-US" altLang="zh-TW" b="1" dirty="0" smtClean="0">
                <a:latin typeface="+mj-ea"/>
                <a:ea typeface="+mj-ea"/>
              </a:rPr>
              <a:t>』</a:t>
            </a:r>
            <a:r>
              <a:rPr lang="zh-TW" altLang="en-US" b="1" dirty="0" smtClean="0">
                <a:latin typeface="+mj-ea"/>
                <a:ea typeface="+mj-ea"/>
              </a:rPr>
              <a:t>；若要</a:t>
            </a:r>
            <a:r>
              <a:rPr lang="en-US" altLang="zh-TW" b="1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latin typeface="+mj-ea"/>
                <a:ea typeface="+mj-ea"/>
              </a:rPr>
              <a:t>好</a:t>
            </a:r>
            <a:r>
              <a:rPr lang="en-US" altLang="zh-TW" b="1" dirty="0" smtClean="0">
                <a:latin typeface="+mj-ea"/>
                <a:ea typeface="+mj-ea"/>
              </a:rPr>
              <a:t>』</a:t>
            </a:r>
            <a:r>
              <a:rPr lang="zh-TW" altLang="en-US" b="1" dirty="0" smtClean="0">
                <a:latin typeface="+mj-ea"/>
                <a:ea typeface="+mj-ea"/>
              </a:rPr>
              <a:t>，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第五回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：「癡情司」，「結怨司」，「朝啼司」，「暮哭司」，「春感司」，「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第十三回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、賈敕、賈效、賈敦、賈赦、賈政、賈琮、賈㻞、賈珩、賈珖、賈琛、賈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第四十回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梅花式的，也有荷葉式的，也有葵花式的，也有方的，也有圓的，其式不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第五十四回  </a:t>
            </a:r>
            <a:r>
              <a:rPr lang="en-US" altLang="zh-TW" dirty="0" smtClean="0">
                <a:latin typeface="+mj-ea"/>
                <a:ea typeface="+mj-ea"/>
              </a:rPr>
              <a:t>(lowest complexity)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、太婆婆、媳婦、孫子媳婦、重孫子媳婦、親孫子媳婦、姪孫子、重孫子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400" dirty="0" smtClean="0">
                <a:solidFill>
                  <a:schemeClr val="accent5"/>
                </a:solidFill>
              </a:rPr>
              <a:t>Quasi-regular structure</a:t>
            </a:r>
            <a:endParaRPr lang="zh-TW" altLang="en-US" sz="44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69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885384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/>
              <a:t> </a:t>
            </a:r>
          </a:p>
          <a:p>
            <a:pPr>
              <a:buNone/>
            </a:pPr>
            <a:r>
              <a:rPr lang="en-US" altLang="zh-TW" sz="3600" dirty="0" smtClean="0"/>
              <a:t>To our knowledge, there is no other method can pick such </a:t>
            </a:r>
          </a:p>
          <a:p>
            <a:pPr>
              <a:buNone/>
            </a:pPr>
            <a:r>
              <a:rPr lang="en-US" altLang="zh-TW" sz="3600" dirty="0" smtClean="0"/>
              <a:t> quasi-regular sections in </a:t>
            </a:r>
          </a:p>
          <a:p>
            <a:pPr>
              <a:buNone/>
            </a:pPr>
            <a:r>
              <a:rPr lang="en-US" altLang="zh-TW" sz="3600" dirty="0" smtClean="0"/>
              <a:t> arts,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music, DNA, literatures, and transmission bits ...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Transmission bits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7</a:t>
            </a:fld>
            <a:endParaRPr lang="zh-TW" altLang="en-US" dirty="0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547664" y="2780928"/>
            <a:ext cx="66967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/>
              <a:t> </a:t>
            </a:r>
            <a:endParaRPr lang="en-US" altLang="zh-TW" sz="3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….. 01110010010101…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三國演義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1~10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3528" y="5733256"/>
            <a:ext cx="8208912" cy="804069"/>
          </a:xfrm>
        </p:spPr>
        <p:txBody>
          <a:bodyPr/>
          <a:lstStyle/>
          <a:p>
            <a:pPr algn="r"/>
            <a:r>
              <a:rPr lang="en-US" altLang="zh-TW" sz="3200" i="1" dirty="0" smtClean="0"/>
              <a:t>Romance of the Three Kingdoms,  </a:t>
            </a:r>
            <a:endParaRPr lang="zh-TW" altLang="en-US" sz="3200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</p:nvPr>
        </p:nvGraphicFramePr>
        <p:xfrm>
          <a:off x="1143000" y="1125538"/>
          <a:ext cx="64008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三國演義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11~20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5576" y="6165304"/>
            <a:ext cx="7632848" cy="365125"/>
          </a:xfrm>
        </p:spPr>
        <p:txBody>
          <a:bodyPr/>
          <a:lstStyle/>
          <a:p>
            <a:pPr algn="r"/>
            <a:r>
              <a:rPr lang="en-US" altLang="zh-TW" sz="3200" i="1" dirty="0" smtClean="0"/>
              <a:t>Romance of the Three Kingdoms </a:t>
            </a:r>
            <a:endParaRPr lang="zh-TW" altLang="en-US" sz="3200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43000" y="1125538"/>
          <a:ext cx="64008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Complexity of “</a:t>
            </a:r>
            <a:r>
              <a:rPr lang="zh-TW" altLang="en-US" sz="3200" dirty="0" smtClean="0">
                <a:solidFill>
                  <a:schemeClr val="accent5"/>
                </a:solidFill>
                <a:effectLst/>
              </a:rPr>
              <a:t>三國演義 </a:t>
            </a:r>
            <a:r>
              <a:rPr lang="zh-TW" altLang="zh-TW" sz="3200" dirty="0" smtClean="0">
                <a:solidFill>
                  <a:schemeClr val="accent5"/>
                </a:solidFill>
              </a:rPr>
              <a:t>第</a:t>
            </a:r>
            <a:r>
              <a:rPr lang="en-US" altLang="zh-TW" sz="3200" dirty="0" smtClean="0">
                <a:solidFill>
                  <a:schemeClr val="accent5"/>
                </a:solidFill>
              </a:rPr>
              <a:t> 21~30 </a:t>
            </a:r>
            <a:r>
              <a:rPr lang="zh-TW" altLang="zh-TW" sz="3200" dirty="0" smtClean="0">
                <a:solidFill>
                  <a:schemeClr val="accent5"/>
                </a:solidFill>
              </a:rPr>
              <a:t>回</a:t>
            </a: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”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79512" y="5805264"/>
            <a:ext cx="7488832" cy="732061"/>
          </a:xfrm>
        </p:spPr>
        <p:txBody>
          <a:bodyPr/>
          <a:lstStyle/>
          <a:p>
            <a:pPr algn="r"/>
            <a:r>
              <a:rPr lang="en-US" altLang="zh-TW" sz="3200" i="1" dirty="0" smtClean="0"/>
              <a:t>Romance of the Three Kingdoms </a:t>
            </a:r>
            <a:endParaRPr lang="zh-TW" altLang="en-US" sz="3200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23528" y="5805264"/>
            <a:ext cx="897287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zh-TW" altLang="zh-TW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143000" y="1196975"/>
          <a:ext cx="6400800" cy="403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solidFill>
                  <a:schemeClr val="accent5"/>
                </a:solidFill>
                <a:effectLst/>
              </a:rPr>
              <a:t>Low complexity sections  in Three </a:t>
            </a:r>
            <a:r>
              <a:rPr lang="en-US" altLang="zh-TW" sz="3200" dirty="0" err="1" smtClean="0">
                <a:solidFill>
                  <a:schemeClr val="accent5"/>
                </a:solidFill>
                <a:effectLst/>
              </a:rPr>
              <a:t>Kindom</a:t>
            </a:r>
            <a:endParaRPr lang="zh-TW" altLang="en-US" sz="32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73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64096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dirty="0" smtClean="0"/>
              <a:t>第二十回</a:t>
            </a:r>
            <a:r>
              <a:rPr lang="en-US" altLang="zh-TW" dirty="0" smtClean="0"/>
              <a:t> 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劉昂。昂生漳侯劉祿。祿生沂水侯劉戀。戀生欽陽侯劉英。英生安國侯劉</a:t>
            </a:r>
          </a:p>
          <a:p>
            <a:pPr>
              <a:buNone/>
            </a:pPr>
            <a:r>
              <a:rPr lang="en-US" altLang="zh-TW" dirty="0" smtClean="0"/>
              <a:t> 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第二十二回</a:t>
            </a:r>
            <a:r>
              <a:rPr lang="en-US" altLang="zh-TW" dirty="0" smtClean="0"/>
              <a:t> 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常之人，然後有非常之事；有非常之事，然後立非常之功。夫非常者，固</a:t>
            </a:r>
          </a:p>
          <a:p>
            <a:pPr>
              <a:buNone/>
            </a:pPr>
            <a:r>
              <a:rPr lang="en-US" altLang="zh-TW" dirty="0" smtClean="0"/>
              <a:t> 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第二十三回</a:t>
            </a:r>
            <a:r>
              <a:rPr lang="en-US" altLang="zh-TW" dirty="0" smtClean="0"/>
              <a:t> 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也；不讀詩書，是口濁也；不納忠言，是耳濁也；不通古今，是身濁也；</a:t>
            </a: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6000" dirty="0" smtClean="0">
                <a:solidFill>
                  <a:schemeClr val="accent5"/>
                </a:solidFill>
                <a:effectLst/>
              </a:rPr>
              <a:t>Summary</a:t>
            </a:r>
            <a:endParaRPr lang="zh-TW" altLang="en-US" sz="60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640960" cy="4968552"/>
          </a:xfrm>
        </p:spPr>
        <p:txBody>
          <a:bodyPr>
            <a:noAutofit/>
          </a:bodyPr>
          <a:lstStyle/>
          <a:p>
            <a:pPr marL="45720" indent="0"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Representation is not unique.</a:t>
            </a:r>
          </a:p>
          <a:p>
            <a:pPr marL="45720" indent="0"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Study of ancient languages.</a:t>
            </a:r>
          </a:p>
          <a:p>
            <a:pPr marL="45720" indent="0"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/>
              <a:t>Transmission anomaly</a:t>
            </a:r>
          </a:p>
          <a:p>
            <a:pPr marL="45720" indent="0"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/>
              <a:t>    different from </a:t>
            </a:r>
            <a:r>
              <a:rPr lang="en-US" altLang="zh-TW" sz="3600" dirty="0" err="1" smtClean="0"/>
              <a:t>Kullback-Leibler</a:t>
            </a:r>
            <a:r>
              <a:rPr lang="en-US" altLang="zh-TW" sz="3600" dirty="0" smtClean="0"/>
              <a:t>  </a:t>
            </a:r>
          </a:p>
          <a:p>
            <a:pPr marL="45720" indent="0"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/>
              <a:t>    divergence</a:t>
            </a:r>
            <a:r>
              <a:rPr lang="en-US" altLang="zh-TW" sz="3600" b="1" dirty="0" smtClean="0">
                <a:hlinkClick r:id="rId2"/>
              </a:rPr>
              <a:t> </a:t>
            </a:r>
            <a:endParaRPr lang="en-US" altLang="zh-TW" sz="3600" dirty="0" smtClean="0"/>
          </a:p>
          <a:p>
            <a:pPr marL="45720" indent="0">
              <a:buClr>
                <a:srgbClr val="FF0000"/>
              </a:buClr>
              <a:buSzPct val="100000"/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Measure of structural complexity.</a:t>
            </a:r>
            <a:r>
              <a:rPr lang="en-US" altLang="zh-TW" sz="4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74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080120"/>
          </a:xfrm>
        </p:spPr>
        <p:txBody>
          <a:bodyPr/>
          <a:lstStyle/>
          <a:p>
            <a:pPr marL="0" indent="0" algn="ctr">
              <a:buNone/>
            </a:pPr>
            <a:endParaRPr lang="zh-TW" altLang="en-US" sz="60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968552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altLang="zh-TW" sz="4400" dirty="0" smtClean="0">
              <a:solidFill>
                <a:schemeClr val="tx1"/>
              </a:solidFill>
            </a:endParaRPr>
          </a:p>
          <a:p>
            <a:pPr algn="ctr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altLang="zh-TW" sz="4400" dirty="0">
              <a:solidFill>
                <a:schemeClr val="tx1"/>
              </a:solidFill>
            </a:endParaRPr>
          </a:p>
          <a:p>
            <a:pPr marL="45720" indent="0" algn="ctr">
              <a:buClr>
                <a:srgbClr val="FF0000"/>
              </a:buClr>
              <a:buSzPct val="100000"/>
              <a:buNone/>
            </a:pPr>
            <a:r>
              <a:rPr lang="en-US" altLang="zh-TW" sz="4400" dirty="0" smtClean="0">
                <a:solidFill>
                  <a:schemeClr val="tx1"/>
                </a:solidFill>
              </a:rPr>
              <a:t>Thanks for listening.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75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456384" cy="792088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Time series</a:t>
            </a:r>
            <a:r>
              <a:rPr lang="en-US" altLang="zh-TW" dirty="0" smtClean="0"/>
              <a:t>  </a:t>
            </a:r>
            <a:endParaRPr lang="zh-TW" altLang="en-US" dirty="0"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4294967295"/>
          </p:nvPr>
        </p:nvSpPr>
        <p:spPr>
          <a:xfrm>
            <a:off x="611560" y="1484784"/>
            <a:ext cx="7920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92D050"/>
                </a:solidFill>
              </a:rPr>
              <a:t>A: maximal</a:t>
            </a:r>
            <a:r>
              <a:rPr lang="zh-TW" altLang="en-US" sz="2800" dirty="0" smtClean="0">
                <a:solidFill>
                  <a:srgbClr val="92D050"/>
                </a:solidFill>
              </a:rPr>
              <a:t>   ˄</a:t>
            </a:r>
            <a:endParaRPr lang="en-US" altLang="zh-TW" sz="2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>: minimal</a:t>
            </a: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</a:rPr>
              <a:t>   ˅</a:t>
            </a:r>
            <a:endParaRPr lang="en-US" altLang="zh-TW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accent1"/>
                </a:solidFill>
              </a:rPr>
              <a:t>U: up</a:t>
            </a:r>
            <a:r>
              <a:rPr lang="zh-TW" altLang="en-US" sz="2800" dirty="0" smtClean="0">
                <a:solidFill>
                  <a:schemeClr val="accent1"/>
                </a:solidFill>
              </a:rPr>
              <a:t>  </a:t>
            </a:r>
            <a:r>
              <a:rPr lang="en-US" altLang="zh-TW" sz="2800" dirty="0" smtClean="0">
                <a:solidFill>
                  <a:schemeClr val="accent1"/>
                </a:solidFill>
              </a:rPr>
              <a:t>↑</a:t>
            </a:r>
            <a:endParaRPr lang="en-US" altLang="zh-TW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D</a:t>
            </a:r>
            <a:r>
              <a:rPr lang="en-US" altLang="zh-TW" sz="2800" dirty="0" smtClean="0">
                <a:solidFill>
                  <a:srgbClr val="FF0000"/>
                </a:solidFill>
              </a:rPr>
              <a:t>: down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↓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en-US" altLang="zh-TW" sz="3600" dirty="0" smtClean="0"/>
          </a:p>
          <a:p>
            <a:pPr>
              <a:buNone/>
            </a:pPr>
            <a:r>
              <a:rPr lang="en-US" altLang="zh-TW" sz="2800" dirty="0" smtClean="0"/>
              <a:t>Oil price (</a:t>
            </a:r>
            <a:r>
              <a:rPr lang="en-US" altLang="zh-TW" sz="2800" i="1" dirty="0" smtClean="0"/>
              <a:t>Dubai</a:t>
            </a:r>
            <a:r>
              <a:rPr lang="en-US" altLang="zh-TW" sz="2800" dirty="0" smtClean="0"/>
              <a:t>, 52 week records of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2012)</a:t>
            </a:r>
            <a:endParaRPr lang="zh-TW" altLang="en-US" sz="2800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="" xmlns:p14="http://schemas.microsoft.com/office/powerpoint/2010/main" val="2596232174"/>
              </p:ext>
            </p:extLst>
          </p:nvPr>
        </p:nvGraphicFramePr>
        <p:xfrm>
          <a:off x="3563888" y="2348880"/>
          <a:ext cx="49685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4283968" y="5229200"/>
            <a:ext cx="432048" cy="504056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kern="100" dirty="0">
                <a:solidFill>
                  <a:srgbClr val="92D050"/>
                </a:solidFill>
                <a:effectLst/>
                <a:ea typeface="新細明體"/>
                <a:cs typeface="Times New Roman"/>
              </a:rPr>
              <a:t>A</a:t>
            </a:r>
            <a:endParaRPr lang="zh-TW" sz="2000" kern="100" dirty="0">
              <a:solidFill>
                <a:srgbClr val="92D050"/>
              </a:solidFill>
              <a:effectLst/>
              <a:ea typeface="新細明體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2080" y="5229200"/>
            <a:ext cx="446305" cy="504056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000" kern="100" dirty="0" smtClean="0">
                <a:solidFill>
                  <a:srgbClr val="7030A0"/>
                </a:solidFill>
                <a:effectLst/>
                <a:ea typeface="新細明體"/>
                <a:cs typeface="Times New Roman"/>
              </a:rPr>
              <a:t>V</a:t>
            </a:r>
            <a:endParaRPr lang="zh-TW" sz="2000" kern="100" dirty="0">
              <a:solidFill>
                <a:srgbClr val="7030A0"/>
              </a:solidFill>
              <a:effectLst/>
              <a:ea typeface="新細明體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097" y="5229200"/>
            <a:ext cx="454167" cy="504056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000" kern="100" dirty="0" smtClean="0">
                <a:solidFill>
                  <a:schemeClr val="accent1"/>
                </a:solidFill>
                <a:effectLst/>
                <a:ea typeface="新細明體"/>
                <a:cs typeface="Times New Roman"/>
              </a:rPr>
              <a:t>U</a:t>
            </a:r>
            <a:endParaRPr lang="zh-TW" sz="2000" kern="100" dirty="0">
              <a:solidFill>
                <a:schemeClr val="accent1"/>
              </a:solidFill>
              <a:effectLst/>
              <a:ea typeface="新細明體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56656" y="5229200"/>
            <a:ext cx="443736" cy="504056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000" kern="100" dirty="0" smtClean="0">
                <a:solidFill>
                  <a:srgbClr val="FF0000"/>
                </a:solidFill>
                <a:effectLst/>
                <a:ea typeface="新細明體"/>
                <a:cs typeface="Times New Roman"/>
              </a:rPr>
              <a:t>D</a:t>
            </a:r>
            <a:endParaRPr lang="zh-TW" sz="2000" kern="100" dirty="0">
              <a:solidFill>
                <a:srgbClr val="FF0000"/>
              </a:solidFill>
              <a:effectLst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3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93610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accent5"/>
                </a:solidFill>
                <a:effectLst/>
              </a:rPr>
              <a:t>Symbols</a:t>
            </a:r>
            <a:endParaRPr lang="zh-TW" altLang="en-US" dirty="0">
              <a:solidFill>
                <a:schemeClr val="accent5"/>
              </a:solidFill>
              <a:effectLst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9664" y="6172200"/>
            <a:ext cx="1828800" cy="365125"/>
          </a:xfrm>
        </p:spPr>
        <p:txBody>
          <a:bodyPr/>
          <a:lstStyle/>
          <a:p>
            <a:pPr algn="r"/>
            <a:fld id="{FA818297-0174-4E82-B7A7-CDD6547570DF}" type="slidenum">
              <a:rPr lang="zh-TW" altLang="en-US" smtClean="0"/>
              <a:pPr algn="r"/>
              <a:t>9</a:t>
            </a:fld>
            <a:endParaRPr lang="zh-TW" altLang="en-US" dirty="0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547664" y="1844824"/>
            <a:ext cx="66967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Bits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Characters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Words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Features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Meanings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Concepts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…..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TW" sz="3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TW" sz="3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5519</TotalTime>
  <Words>1947</Words>
  <Application>Microsoft Office PowerPoint</Application>
  <PresentationFormat>如螢幕大小 (4:3)</PresentationFormat>
  <Paragraphs>466</Paragraphs>
  <Slides>75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氣流</vt:lpstr>
      <vt:lpstr>投影片 1</vt:lpstr>
      <vt:lpstr>投影片 2</vt:lpstr>
      <vt:lpstr>投影片 3</vt:lpstr>
      <vt:lpstr>投影片 4</vt:lpstr>
      <vt:lpstr>Influenza A virus H7N9 </vt:lpstr>
      <vt:lpstr>Languages</vt:lpstr>
      <vt:lpstr>Transmission bits</vt:lpstr>
      <vt:lpstr>Time series  </vt:lpstr>
      <vt:lpstr>Symbols</vt:lpstr>
      <vt:lpstr>投影片 10</vt:lpstr>
      <vt:lpstr>Lindenmayer system (1968)</vt:lpstr>
      <vt:lpstr>Lindenmayer system (1968)</vt:lpstr>
      <vt:lpstr>投影片 13</vt:lpstr>
      <vt:lpstr>Koch snowflake graph</vt:lpstr>
      <vt:lpstr>Lindenmayer system</vt:lpstr>
      <vt:lpstr>Lindenmayer system</vt:lpstr>
      <vt:lpstr>Deconstruction of tree</vt:lpstr>
      <vt:lpstr>Rewriting rules</vt:lpstr>
      <vt:lpstr>Bracketed strings of tree</vt:lpstr>
      <vt:lpstr>Context-free grammar</vt:lpstr>
      <vt:lpstr>Abbreviation</vt:lpstr>
      <vt:lpstr>Classification</vt:lpstr>
      <vt:lpstr>Classification method 1</vt:lpstr>
      <vt:lpstr>Isomorphism</vt:lpstr>
      <vt:lpstr>Classification method 2</vt:lpstr>
      <vt:lpstr>Classification</vt:lpstr>
      <vt:lpstr>Complexity formula (2011) </vt:lpstr>
      <vt:lpstr>String to context-free grammar</vt:lpstr>
      <vt:lpstr>Deconstruction procedure</vt:lpstr>
      <vt:lpstr>   Psychological complexity    </vt:lpstr>
      <vt:lpstr>   Complexity of Music  (2011)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Complexity of DNA sequence (2013)</vt:lpstr>
      <vt:lpstr>Computation procedure</vt:lpstr>
      <vt:lpstr>Tree representation</vt:lpstr>
      <vt:lpstr>Tree representation</vt:lpstr>
      <vt:lpstr>Building tree</vt:lpstr>
      <vt:lpstr>Classification table</vt:lpstr>
      <vt:lpstr>Complexity</vt:lpstr>
      <vt:lpstr>Ebola virus</vt:lpstr>
      <vt:lpstr>Complexity of H7N9 PB1-F2  </vt:lpstr>
      <vt:lpstr>Complexity of text sequence  </vt:lpstr>
      <vt:lpstr>Building tree for text sequence</vt:lpstr>
      <vt:lpstr>Procedure</vt:lpstr>
      <vt:lpstr>Complexity of “Declaration of Independence”</vt:lpstr>
      <vt:lpstr>Complexity of “Declaration of Independence”</vt:lpstr>
      <vt:lpstr>Complexity of “Declaration of Independence”</vt:lpstr>
      <vt:lpstr>紅Dream of Red Chamber,1754?, 紅樓夢</vt:lpstr>
      <vt:lpstr>Complexity of “紅樓夢 第 1~10 回”</vt:lpstr>
      <vt:lpstr>Complexity of “紅樓夢第 11~20 回”</vt:lpstr>
      <vt:lpstr>Complexity of “紅樓夢 第 21~30 回” </vt:lpstr>
      <vt:lpstr>Complexity of “紅樓夢 第 31~40 回” </vt:lpstr>
      <vt:lpstr>Complexity of “紅樓夢 第 41~50 回” </vt:lpstr>
      <vt:lpstr>Complexity of “紅樓夢 第 51~60 回” </vt:lpstr>
      <vt:lpstr>Low complexity sections  in 紅樓夢</vt:lpstr>
      <vt:lpstr>Quasi-regular structure</vt:lpstr>
      <vt:lpstr>Complexity of “三國演義 第 1~10 回” </vt:lpstr>
      <vt:lpstr>Complexity of “三國演義 第 11~20 回” </vt:lpstr>
      <vt:lpstr>Complexity of “三國演義 第 21~30 回” </vt:lpstr>
      <vt:lpstr>Low complexity sections  in Three Kindom</vt:lpstr>
      <vt:lpstr>Summary</vt:lpstr>
      <vt:lpstr>投影片 75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shape rules for handprinted character recognition</dc:title>
  <dc:creator>sakura</dc:creator>
  <cp:lastModifiedBy>Yellow</cp:lastModifiedBy>
  <cp:revision>616</cp:revision>
  <dcterms:created xsi:type="dcterms:W3CDTF">2011-09-15T03:12:10Z</dcterms:created>
  <dcterms:modified xsi:type="dcterms:W3CDTF">2013-07-27T01:10:50Z</dcterms:modified>
</cp:coreProperties>
</file>